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793" r:id="rId2"/>
    <p:sldId id="798" r:id="rId3"/>
    <p:sldId id="794" r:id="rId4"/>
    <p:sldId id="795" r:id="rId5"/>
    <p:sldId id="796" r:id="rId6"/>
    <p:sldId id="797"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8600"/>
    <a:srgbClr val="F6BC00"/>
    <a:srgbClr val="F8820C"/>
    <a:srgbClr val="FF5535"/>
    <a:srgbClr val="1C3F8C"/>
    <a:srgbClr val="053E97"/>
    <a:srgbClr val="003FC8"/>
    <a:srgbClr val="317FF8"/>
    <a:srgbClr val="F2F2F2"/>
    <a:srgbClr val="1B33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451" autoAdjust="0"/>
    <p:restoredTop sz="94003"/>
  </p:normalViewPr>
  <p:slideViewPr>
    <p:cSldViewPr snapToGrid="0">
      <p:cViewPr varScale="1">
        <p:scale>
          <a:sx n="104" d="100"/>
          <a:sy n="104" d="100"/>
        </p:scale>
        <p:origin x="23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VN"/>
        </a:p>
      </c:txPr>
    </c:title>
    <c:autoTitleDeleted val="0"/>
    <c:plotArea>
      <c:layout/>
      <c:pieChart>
        <c:varyColors val="1"/>
        <c:ser>
          <c:idx val="0"/>
          <c:order val="0"/>
          <c:tx>
            <c:strRef>
              <c:f>Sheet1!$B$1</c:f>
              <c:strCache>
                <c:ptCount val="1"/>
                <c:pt idx="0">
                  <c:v>Sales</c:v>
                </c:pt>
              </c:strCache>
            </c:strRef>
          </c:tx>
          <c:dPt>
            <c:idx val="0"/>
            <c:bubble3D val="0"/>
            <c:spPr>
              <a:solidFill>
                <a:schemeClr val="accent1">
                  <a:shade val="58000"/>
                </a:schemeClr>
              </a:solidFill>
              <a:ln w="19050">
                <a:solidFill>
                  <a:schemeClr val="lt1"/>
                </a:solidFill>
              </a:ln>
              <a:effectLst/>
            </c:spPr>
            <c:extLst>
              <c:ext xmlns:c16="http://schemas.microsoft.com/office/drawing/2014/chart" uri="{C3380CC4-5D6E-409C-BE32-E72D297353CC}">
                <c16:uniqueId val="{00000001-F9B8-4F04-839D-62E82558DDCF}"/>
              </c:ext>
            </c:extLst>
          </c:dPt>
          <c:dPt>
            <c:idx val="1"/>
            <c:bubble3D val="0"/>
            <c:spPr>
              <a:solidFill>
                <a:schemeClr val="accent1">
                  <a:shade val="86000"/>
                </a:schemeClr>
              </a:solidFill>
              <a:ln w="19050">
                <a:solidFill>
                  <a:schemeClr val="lt1"/>
                </a:solidFill>
              </a:ln>
              <a:effectLst/>
            </c:spPr>
            <c:extLst>
              <c:ext xmlns:c16="http://schemas.microsoft.com/office/drawing/2014/chart" uri="{C3380CC4-5D6E-409C-BE32-E72D297353CC}">
                <c16:uniqueId val="{00000003-F9B8-4F04-839D-62E82558DDCF}"/>
              </c:ext>
            </c:extLst>
          </c:dPt>
          <c:dPt>
            <c:idx val="2"/>
            <c:bubble3D val="0"/>
            <c:spPr>
              <a:solidFill>
                <a:schemeClr val="accent1">
                  <a:tint val="86000"/>
                </a:schemeClr>
              </a:solidFill>
              <a:ln w="19050">
                <a:solidFill>
                  <a:schemeClr val="lt1"/>
                </a:solidFill>
              </a:ln>
              <a:effectLst/>
            </c:spPr>
            <c:extLst>
              <c:ext xmlns:c16="http://schemas.microsoft.com/office/drawing/2014/chart" uri="{C3380CC4-5D6E-409C-BE32-E72D297353CC}">
                <c16:uniqueId val="{00000005-F9B8-4F04-839D-62E82558DDCF}"/>
              </c:ext>
            </c:extLst>
          </c:dPt>
          <c:dPt>
            <c:idx val="3"/>
            <c:bubble3D val="0"/>
            <c:spPr>
              <a:solidFill>
                <a:schemeClr val="accent1">
                  <a:tint val="58000"/>
                </a:schemeClr>
              </a:solidFill>
              <a:ln w="19050">
                <a:solidFill>
                  <a:schemeClr val="lt1"/>
                </a:solidFill>
              </a:ln>
              <a:effectLst/>
            </c:spPr>
            <c:extLst>
              <c:ext xmlns:c16="http://schemas.microsoft.com/office/drawing/2014/chart" uri="{C3380CC4-5D6E-409C-BE32-E72D297353CC}">
                <c16:uniqueId val="{00000007-F9B8-4F04-839D-62E82558DDCF}"/>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VN"/>
              </a:p>
            </c:txPr>
            <c:dLblPos val="in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4093-4799-A577-E06731BED4EE}"/>
            </c:ext>
          </c:extLst>
        </c:ser>
        <c:dLbls>
          <c:dLblPos val="inEnd"/>
          <c:showLegendKey val="0"/>
          <c:showVal val="0"/>
          <c:showCatName val="1"/>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VN"/>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CDEA79-7E5C-4128-80AF-82220447ED65}" type="datetimeFigureOut">
              <a:rPr lang="en-US" smtClean="0"/>
              <a:t>6/2/25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C7B8C9-CCDF-40CD-882A-401A821FC775}" type="slidenum">
              <a:rPr lang="en-US" smtClean="0"/>
              <a:t>‹#›</a:t>
            </a:fld>
            <a:endParaRPr lang="en-US"/>
          </a:p>
        </p:txBody>
      </p:sp>
    </p:spTree>
    <p:extLst>
      <p:ext uri="{BB962C8B-B14F-4D97-AF65-F5344CB8AC3E}">
        <p14:creationId xmlns:p14="http://schemas.microsoft.com/office/powerpoint/2010/main" val="1304374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BC7B8C9-CCDF-40CD-882A-401A821FC775}" type="slidenum">
              <a:rPr lang="en-US" smtClean="0"/>
              <a:t>2</a:t>
            </a:fld>
            <a:endParaRPr lang="en-US"/>
          </a:p>
        </p:txBody>
      </p:sp>
    </p:spTree>
    <p:extLst>
      <p:ext uri="{BB962C8B-B14F-4D97-AF65-F5344CB8AC3E}">
        <p14:creationId xmlns:p14="http://schemas.microsoft.com/office/powerpoint/2010/main" val="2667918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C7B8C9-CCDF-40CD-882A-401A821FC775}" type="slidenum">
              <a:rPr lang="en-US" smtClean="0"/>
              <a:t>3</a:t>
            </a:fld>
            <a:endParaRPr lang="en-US"/>
          </a:p>
        </p:txBody>
      </p:sp>
    </p:spTree>
    <p:extLst>
      <p:ext uri="{BB962C8B-B14F-4D97-AF65-F5344CB8AC3E}">
        <p14:creationId xmlns:p14="http://schemas.microsoft.com/office/powerpoint/2010/main" val="972893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BC7B8C9-CCDF-40CD-882A-401A821FC775}" type="slidenum">
              <a:rPr lang="en-US" smtClean="0"/>
              <a:t>4</a:t>
            </a:fld>
            <a:endParaRPr lang="en-US"/>
          </a:p>
        </p:txBody>
      </p:sp>
    </p:spTree>
    <p:extLst>
      <p:ext uri="{BB962C8B-B14F-4D97-AF65-F5344CB8AC3E}">
        <p14:creationId xmlns:p14="http://schemas.microsoft.com/office/powerpoint/2010/main" val="2362888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BC7B8C9-CCDF-40CD-882A-401A821FC775}" type="slidenum">
              <a:rPr lang="en-US" smtClean="0"/>
              <a:t>5</a:t>
            </a:fld>
            <a:endParaRPr lang="en-US"/>
          </a:p>
        </p:txBody>
      </p:sp>
    </p:spTree>
    <p:extLst>
      <p:ext uri="{BB962C8B-B14F-4D97-AF65-F5344CB8AC3E}">
        <p14:creationId xmlns:p14="http://schemas.microsoft.com/office/powerpoint/2010/main" val="36842117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BC7B8C9-CCDF-40CD-882A-401A821FC775}" type="slidenum">
              <a:rPr lang="en-US" smtClean="0"/>
              <a:t>6</a:t>
            </a:fld>
            <a:endParaRPr lang="en-US"/>
          </a:p>
        </p:txBody>
      </p:sp>
    </p:spTree>
    <p:extLst>
      <p:ext uri="{BB962C8B-B14F-4D97-AF65-F5344CB8AC3E}">
        <p14:creationId xmlns:p14="http://schemas.microsoft.com/office/powerpoint/2010/main" val="572870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3F397-79FA-8430-7E72-9F1D2E3C4DC0}"/>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515F0721-5ADE-0EA2-15C8-ECA032B97C98}"/>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Slide Number Placeholder 5">
            <a:extLst>
              <a:ext uri="{FF2B5EF4-FFF2-40B4-BE49-F238E27FC236}">
                <a16:creationId xmlns:a16="http://schemas.microsoft.com/office/drawing/2014/main" id="{0FA80AE3-2633-5A4B-E983-8C5A39878F42}"/>
              </a:ext>
            </a:extLst>
          </p:cNvPr>
          <p:cNvSpPr>
            <a:spLocks noGrp="1"/>
          </p:cNvSpPr>
          <p:nvPr>
            <p:ph type="sldNum" sz="quarter" idx="12"/>
          </p:nvPr>
        </p:nvSpPr>
        <p:spPr/>
        <p:txBody>
          <a:bodyPr/>
          <a:lstStyle/>
          <a:p>
            <a:fld id="{F7AF0E9F-A7B4-4192-8AA0-128C33D70E75}" type="slidenum">
              <a:rPr lang="en-US" smtClean="0"/>
              <a:t>‹#›</a:t>
            </a:fld>
            <a:endParaRPr lang="en-US"/>
          </a:p>
        </p:txBody>
      </p:sp>
    </p:spTree>
    <p:extLst>
      <p:ext uri="{BB962C8B-B14F-4D97-AF65-F5344CB8AC3E}">
        <p14:creationId xmlns:p14="http://schemas.microsoft.com/office/powerpoint/2010/main" val="4027089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rgbClr val="F2F2F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F0AD8-A4D8-D37C-B03C-215D0AA0E4EB}"/>
              </a:ext>
            </a:extLst>
          </p:cNvPr>
          <p:cNvSpPr>
            <a:spLocks noGrp="1"/>
          </p:cNvSpPr>
          <p:nvPr>
            <p:ph type="title"/>
          </p:nvPr>
        </p:nvSpPr>
        <p:spPr>
          <a:xfrm>
            <a:off x="645694" y="1485805"/>
            <a:ext cx="5581851" cy="1005912"/>
          </a:xfrm>
          <a:prstGeom prst="rect">
            <a:avLst/>
          </a:prstGeom>
        </p:spPr>
        <p:txBody>
          <a:bodyPr>
            <a:normAutofit/>
          </a:bodyPr>
          <a:lstStyle>
            <a:lvl1pPr>
              <a:defRPr sz="3600"/>
            </a:lvl1pPr>
          </a:lstStyle>
          <a:p>
            <a:r>
              <a:rPr lang="en-US" dirty="0"/>
              <a:t>Click to edit Master title style</a:t>
            </a:r>
          </a:p>
        </p:txBody>
      </p:sp>
      <p:grpSp>
        <p:nvGrpSpPr>
          <p:cNvPr id="5" name="Google Shape;154;p37">
            <a:extLst>
              <a:ext uri="{FF2B5EF4-FFF2-40B4-BE49-F238E27FC236}">
                <a16:creationId xmlns:a16="http://schemas.microsoft.com/office/drawing/2014/main" id="{A41B0504-390D-C429-1F38-A4E68BB38564}"/>
              </a:ext>
            </a:extLst>
          </p:cNvPr>
          <p:cNvGrpSpPr/>
          <p:nvPr userDrawn="1"/>
        </p:nvGrpSpPr>
        <p:grpSpPr>
          <a:xfrm>
            <a:off x="744010" y="2835894"/>
            <a:ext cx="6189689" cy="903238"/>
            <a:chOff x="1030514" y="2555670"/>
            <a:chExt cx="7503886" cy="1044236"/>
          </a:xfrm>
        </p:grpSpPr>
        <p:sp>
          <p:nvSpPr>
            <p:cNvPr id="6" name="Google Shape;155;p37">
              <a:extLst>
                <a:ext uri="{FF2B5EF4-FFF2-40B4-BE49-F238E27FC236}">
                  <a16:creationId xmlns:a16="http://schemas.microsoft.com/office/drawing/2014/main" id="{931B24F8-8C9E-88EE-6705-D68D9579CF9D}"/>
                </a:ext>
              </a:extLst>
            </p:cNvPr>
            <p:cNvSpPr/>
            <p:nvPr/>
          </p:nvSpPr>
          <p:spPr>
            <a:xfrm>
              <a:off x="1030514" y="2555670"/>
              <a:ext cx="7503886" cy="1044236"/>
            </a:xfrm>
            <a:prstGeom prst="rect">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Figtree"/>
                <a:ea typeface="Figtree"/>
                <a:cs typeface="Figtree"/>
                <a:sym typeface="Figtree"/>
              </a:endParaRPr>
            </a:p>
          </p:txBody>
        </p:sp>
        <p:sp>
          <p:nvSpPr>
            <p:cNvPr id="7" name="Google Shape;156;p37">
              <a:extLst>
                <a:ext uri="{FF2B5EF4-FFF2-40B4-BE49-F238E27FC236}">
                  <a16:creationId xmlns:a16="http://schemas.microsoft.com/office/drawing/2014/main" id="{832C9AF4-6508-C534-D1AC-D13B36D6C284}"/>
                </a:ext>
              </a:extLst>
            </p:cNvPr>
            <p:cNvSpPr txBox="1"/>
            <p:nvPr/>
          </p:nvSpPr>
          <p:spPr>
            <a:xfrm>
              <a:off x="2209800" y="2754623"/>
              <a:ext cx="5880100" cy="646331"/>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id" sz="1400">
                  <a:solidFill>
                    <a:schemeClr val="lt1"/>
                  </a:solidFill>
                  <a:latin typeface="Figtree"/>
                  <a:ea typeface="Figtree"/>
                  <a:cs typeface="Figtree"/>
                  <a:sym typeface="Figtree"/>
                </a:rPr>
                <a:t>Unique selling propositions include superior quality, innovative features, and exceptional customer support.</a:t>
              </a:r>
              <a:endParaRPr sz="1400">
                <a:solidFill>
                  <a:schemeClr val="lt1"/>
                </a:solidFill>
                <a:latin typeface="Figtree"/>
                <a:ea typeface="Figtree"/>
                <a:cs typeface="Figtree"/>
                <a:sym typeface="Figtree"/>
              </a:endParaRPr>
            </a:p>
          </p:txBody>
        </p:sp>
        <p:sp>
          <p:nvSpPr>
            <p:cNvPr id="8" name="Google Shape;157;p37">
              <a:extLst>
                <a:ext uri="{FF2B5EF4-FFF2-40B4-BE49-F238E27FC236}">
                  <a16:creationId xmlns:a16="http://schemas.microsoft.com/office/drawing/2014/main" id="{7F9E9423-CCAD-DD89-4754-72574A8EA00E}"/>
                </a:ext>
              </a:extLst>
            </p:cNvPr>
            <p:cNvSpPr txBox="1"/>
            <p:nvPr/>
          </p:nvSpPr>
          <p:spPr>
            <a:xfrm>
              <a:off x="1299079" y="2723846"/>
              <a:ext cx="999528" cy="707886"/>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None/>
              </a:pPr>
              <a:r>
                <a:rPr lang="id" sz="3000">
                  <a:solidFill>
                    <a:schemeClr val="lt1"/>
                  </a:solidFill>
                  <a:latin typeface="Figtree"/>
                  <a:ea typeface="Figtree"/>
                  <a:cs typeface="Figtree"/>
                  <a:sym typeface="Figtree"/>
                </a:rPr>
                <a:t>01</a:t>
              </a:r>
              <a:endParaRPr sz="3000">
                <a:solidFill>
                  <a:schemeClr val="lt1"/>
                </a:solidFill>
                <a:latin typeface="Figtree"/>
                <a:ea typeface="Figtree"/>
                <a:cs typeface="Figtree"/>
                <a:sym typeface="Figtree"/>
              </a:endParaRPr>
            </a:p>
          </p:txBody>
        </p:sp>
      </p:grpSp>
      <p:grpSp>
        <p:nvGrpSpPr>
          <p:cNvPr id="9" name="Google Shape;158;p37">
            <a:extLst>
              <a:ext uri="{FF2B5EF4-FFF2-40B4-BE49-F238E27FC236}">
                <a16:creationId xmlns:a16="http://schemas.microsoft.com/office/drawing/2014/main" id="{CB989D61-43A1-5619-F332-F12F2484C59E}"/>
              </a:ext>
            </a:extLst>
          </p:cNvPr>
          <p:cNvGrpSpPr/>
          <p:nvPr userDrawn="1"/>
        </p:nvGrpSpPr>
        <p:grpSpPr>
          <a:xfrm>
            <a:off x="1077385" y="3946643"/>
            <a:ext cx="6189689" cy="783177"/>
            <a:chOff x="1475014" y="3787272"/>
            <a:chExt cx="7503886" cy="1044236"/>
          </a:xfrm>
        </p:grpSpPr>
        <p:sp>
          <p:nvSpPr>
            <p:cNvPr id="10" name="Google Shape;159;p37">
              <a:extLst>
                <a:ext uri="{FF2B5EF4-FFF2-40B4-BE49-F238E27FC236}">
                  <a16:creationId xmlns:a16="http://schemas.microsoft.com/office/drawing/2014/main" id="{83DC5CB7-6604-7B69-EBAB-6956FA147CC7}"/>
                </a:ext>
              </a:extLst>
            </p:cNvPr>
            <p:cNvSpPr/>
            <p:nvPr/>
          </p:nvSpPr>
          <p:spPr>
            <a:xfrm>
              <a:off x="1475014" y="3787272"/>
              <a:ext cx="7503886" cy="1044236"/>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Figtree"/>
                <a:ea typeface="Figtree"/>
                <a:cs typeface="Figtree"/>
                <a:sym typeface="Figtree"/>
              </a:endParaRPr>
            </a:p>
          </p:txBody>
        </p:sp>
        <p:sp>
          <p:nvSpPr>
            <p:cNvPr id="11" name="Google Shape;160;p37">
              <a:extLst>
                <a:ext uri="{FF2B5EF4-FFF2-40B4-BE49-F238E27FC236}">
                  <a16:creationId xmlns:a16="http://schemas.microsoft.com/office/drawing/2014/main" id="{5837BADF-63F9-35DD-B565-59EFBEA1D1B2}"/>
                </a:ext>
              </a:extLst>
            </p:cNvPr>
            <p:cNvSpPr txBox="1"/>
            <p:nvPr/>
          </p:nvSpPr>
          <p:spPr>
            <a:xfrm>
              <a:off x="2654300" y="3986225"/>
              <a:ext cx="5981700" cy="646331"/>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id" sz="1400">
                  <a:solidFill>
                    <a:srgbClr val="262626"/>
                  </a:solidFill>
                  <a:latin typeface="Figtree"/>
                  <a:ea typeface="Figtree"/>
                  <a:cs typeface="Figtree"/>
                  <a:sym typeface="Figtree"/>
                </a:rPr>
                <a:t>Ensure sustainable growth by continuously innovating and delivering unparalleled value to our customers.</a:t>
              </a:r>
              <a:endParaRPr sz="1400">
                <a:solidFill>
                  <a:srgbClr val="262626"/>
                </a:solidFill>
                <a:latin typeface="Figtree"/>
                <a:ea typeface="Figtree"/>
                <a:cs typeface="Figtree"/>
                <a:sym typeface="Figtree"/>
              </a:endParaRPr>
            </a:p>
          </p:txBody>
        </p:sp>
        <p:sp>
          <p:nvSpPr>
            <p:cNvPr id="12" name="Google Shape;161;p37">
              <a:extLst>
                <a:ext uri="{FF2B5EF4-FFF2-40B4-BE49-F238E27FC236}">
                  <a16:creationId xmlns:a16="http://schemas.microsoft.com/office/drawing/2014/main" id="{7E3B404D-3317-616C-3699-B3F563726938}"/>
                </a:ext>
              </a:extLst>
            </p:cNvPr>
            <p:cNvSpPr txBox="1"/>
            <p:nvPr/>
          </p:nvSpPr>
          <p:spPr>
            <a:xfrm>
              <a:off x="1743579" y="3955448"/>
              <a:ext cx="999528" cy="707886"/>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None/>
              </a:pPr>
              <a:r>
                <a:rPr lang="id" sz="3000">
                  <a:solidFill>
                    <a:srgbClr val="D8D8D8"/>
                  </a:solidFill>
                  <a:latin typeface="Figtree"/>
                  <a:ea typeface="Figtree"/>
                  <a:cs typeface="Figtree"/>
                  <a:sym typeface="Figtree"/>
                </a:rPr>
                <a:t>02</a:t>
              </a:r>
              <a:endParaRPr sz="3000">
                <a:solidFill>
                  <a:srgbClr val="D8D8D8"/>
                </a:solidFill>
                <a:latin typeface="Figtree"/>
                <a:ea typeface="Figtree"/>
                <a:cs typeface="Figtree"/>
                <a:sym typeface="Figtree"/>
              </a:endParaRPr>
            </a:p>
          </p:txBody>
        </p:sp>
      </p:grpSp>
      <p:grpSp>
        <p:nvGrpSpPr>
          <p:cNvPr id="13" name="Google Shape;162;p37">
            <a:extLst>
              <a:ext uri="{FF2B5EF4-FFF2-40B4-BE49-F238E27FC236}">
                <a16:creationId xmlns:a16="http://schemas.microsoft.com/office/drawing/2014/main" id="{6D7FF5B1-2B70-E574-6DF1-AC2467C23258}"/>
              </a:ext>
            </a:extLst>
          </p:cNvPr>
          <p:cNvGrpSpPr/>
          <p:nvPr userDrawn="1"/>
        </p:nvGrpSpPr>
        <p:grpSpPr>
          <a:xfrm>
            <a:off x="1086193" y="4937331"/>
            <a:ext cx="6189689" cy="783177"/>
            <a:chOff x="1475014" y="5018874"/>
            <a:chExt cx="7503886" cy="1044236"/>
          </a:xfrm>
        </p:grpSpPr>
        <p:sp>
          <p:nvSpPr>
            <p:cNvPr id="14" name="Google Shape;163;p37">
              <a:extLst>
                <a:ext uri="{FF2B5EF4-FFF2-40B4-BE49-F238E27FC236}">
                  <a16:creationId xmlns:a16="http://schemas.microsoft.com/office/drawing/2014/main" id="{51E19126-29BE-D353-F998-1EAAF8613123}"/>
                </a:ext>
              </a:extLst>
            </p:cNvPr>
            <p:cNvSpPr/>
            <p:nvPr/>
          </p:nvSpPr>
          <p:spPr>
            <a:xfrm>
              <a:off x="1475014" y="5018874"/>
              <a:ext cx="7503886" cy="1044236"/>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Figtree"/>
                <a:ea typeface="Figtree"/>
                <a:cs typeface="Figtree"/>
                <a:sym typeface="Figtree"/>
              </a:endParaRPr>
            </a:p>
          </p:txBody>
        </p:sp>
        <p:sp>
          <p:nvSpPr>
            <p:cNvPr id="15" name="Google Shape;164;p37">
              <a:extLst>
                <a:ext uri="{FF2B5EF4-FFF2-40B4-BE49-F238E27FC236}">
                  <a16:creationId xmlns:a16="http://schemas.microsoft.com/office/drawing/2014/main" id="{46A79043-F25B-E4F6-29BF-07533AAF2EE6}"/>
                </a:ext>
              </a:extLst>
            </p:cNvPr>
            <p:cNvSpPr txBox="1"/>
            <p:nvPr/>
          </p:nvSpPr>
          <p:spPr>
            <a:xfrm>
              <a:off x="2654300" y="5217827"/>
              <a:ext cx="5575300" cy="646331"/>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id" sz="1400">
                  <a:solidFill>
                    <a:srgbClr val="262626"/>
                  </a:solidFill>
                  <a:latin typeface="Figtree"/>
                  <a:ea typeface="Figtree"/>
                  <a:cs typeface="Figtree"/>
                  <a:sym typeface="Figtree"/>
                </a:rPr>
                <a:t>Long-term goals aim at achieving market leadership and pioneering new industry standards.</a:t>
              </a:r>
              <a:endParaRPr sz="1400">
                <a:solidFill>
                  <a:srgbClr val="262626"/>
                </a:solidFill>
                <a:latin typeface="Figtree"/>
                <a:ea typeface="Figtree"/>
                <a:cs typeface="Figtree"/>
                <a:sym typeface="Figtree"/>
              </a:endParaRPr>
            </a:p>
          </p:txBody>
        </p:sp>
        <p:sp>
          <p:nvSpPr>
            <p:cNvPr id="16" name="Google Shape;165;p37">
              <a:extLst>
                <a:ext uri="{FF2B5EF4-FFF2-40B4-BE49-F238E27FC236}">
                  <a16:creationId xmlns:a16="http://schemas.microsoft.com/office/drawing/2014/main" id="{C4808EDA-49AC-778F-C7A3-7AA85B131362}"/>
                </a:ext>
              </a:extLst>
            </p:cNvPr>
            <p:cNvSpPr txBox="1"/>
            <p:nvPr/>
          </p:nvSpPr>
          <p:spPr>
            <a:xfrm>
              <a:off x="1743579" y="5187050"/>
              <a:ext cx="999528" cy="707886"/>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None/>
              </a:pPr>
              <a:r>
                <a:rPr lang="id" sz="3000">
                  <a:solidFill>
                    <a:srgbClr val="D8D8D8"/>
                  </a:solidFill>
                  <a:latin typeface="Figtree"/>
                  <a:ea typeface="Figtree"/>
                  <a:cs typeface="Figtree"/>
                  <a:sym typeface="Figtree"/>
                </a:rPr>
                <a:t>03</a:t>
              </a:r>
              <a:endParaRPr sz="3000">
                <a:solidFill>
                  <a:srgbClr val="D8D8D8"/>
                </a:solidFill>
                <a:latin typeface="Figtree"/>
                <a:ea typeface="Figtree"/>
                <a:cs typeface="Figtree"/>
                <a:sym typeface="Figtree"/>
              </a:endParaRPr>
            </a:p>
          </p:txBody>
        </p:sp>
      </p:grpSp>
      <p:sp>
        <p:nvSpPr>
          <p:cNvPr id="18" name="Picture Placeholder 17">
            <a:extLst>
              <a:ext uri="{FF2B5EF4-FFF2-40B4-BE49-F238E27FC236}">
                <a16:creationId xmlns:a16="http://schemas.microsoft.com/office/drawing/2014/main" id="{CC85D2FF-8FDA-F883-2763-4D0399F56AD4}"/>
              </a:ext>
            </a:extLst>
          </p:cNvPr>
          <p:cNvSpPr>
            <a:spLocks noGrp="1"/>
          </p:cNvSpPr>
          <p:nvPr>
            <p:ph type="pic" sz="quarter" idx="10"/>
          </p:nvPr>
        </p:nvSpPr>
        <p:spPr>
          <a:xfrm>
            <a:off x="6823605" y="0"/>
            <a:ext cx="5368396" cy="6923924"/>
          </a:xfrm>
          <a:prstGeom prst="rect">
            <a:avLst/>
          </a:prstGeom>
        </p:spPr>
        <p:txBody>
          <a:bodyPr/>
          <a:lstStyle/>
          <a:p>
            <a:endParaRPr lang="en-US"/>
          </a:p>
        </p:txBody>
      </p:sp>
    </p:spTree>
    <p:extLst>
      <p:ext uri="{BB962C8B-B14F-4D97-AF65-F5344CB8AC3E}">
        <p14:creationId xmlns:p14="http://schemas.microsoft.com/office/powerpoint/2010/main" val="3470962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1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p:tgtEl>
                                          <p:spTgt spid="5"/>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150"/>
                                  </p:stCondLst>
                                  <p:childTnLst>
                                    <p:set>
                                      <p:cBhvr>
                                        <p:cTn id="9" dur="1" fill="hold">
                                          <p:stCondLst>
                                            <p:cond delay="0"/>
                                          </p:stCondLst>
                                        </p:cTn>
                                        <p:tgtEl>
                                          <p:spTgt spid="9"/>
                                        </p:tgtEl>
                                        <p:attrNameLst>
                                          <p:attrName>style.visibility</p:attrName>
                                        </p:attrNameLst>
                                      </p:cBhvr>
                                      <p:to>
                                        <p:strVal val="visible"/>
                                      </p:to>
                                    </p:set>
                                    <p:anim calcmode="lin" valueType="num">
                                      <p:cBhvr additive="base">
                                        <p:cTn id="10" dur="750"/>
                                        <p:tgtEl>
                                          <p:spTgt spid="9"/>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20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750"/>
                                        <p:tgtEl>
                                          <p:spTgt spid="1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8B75FC1-6A0C-5195-6615-9A037EACA25F}"/>
              </a:ext>
            </a:extLst>
          </p:cNvPr>
          <p:cNvSpPr/>
          <p:nvPr userDrawn="1"/>
        </p:nvSpPr>
        <p:spPr>
          <a:xfrm>
            <a:off x="955589" y="1153297"/>
            <a:ext cx="4481384" cy="217478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A58EE720-6F44-69BB-56C3-F9AEA98AFFF2}"/>
              </a:ext>
            </a:extLst>
          </p:cNvPr>
          <p:cNvSpPr>
            <a:spLocks noGrp="1"/>
          </p:cNvSpPr>
          <p:nvPr>
            <p:ph type="pic" sz="quarter" idx="10"/>
          </p:nvPr>
        </p:nvSpPr>
        <p:spPr>
          <a:xfrm>
            <a:off x="5711010" y="1152525"/>
            <a:ext cx="2471222" cy="2174875"/>
          </a:xfrm>
          <a:prstGeom prst="rect">
            <a:avLst/>
          </a:prstGeom>
        </p:spPr>
        <p:txBody>
          <a:bodyPr/>
          <a:lstStyle/>
          <a:p>
            <a:endParaRPr lang="en-US"/>
          </a:p>
        </p:txBody>
      </p:sp>
      <p:sp>
        <p:nvSpPr>
          <p:cNvPr id="8" name="Picture Placeholder 6">
            <a:extLst>
              <a:ext uri="{FF2B5EF4-FFF2-40B4-BE49-F238E27FC236}">
                <a16:creationId xmlns:a16="http://schemas.microsoft.com/office/drawing/2014/main" id="{9288A75F-8BD0-3CC7-4DA1-894AFC3D3BEF}"/>
              </a:ext>
            </a:extLst>
          </p:cNvPr>
          <p:cNvSpPr>
            <a:spLocks noGrp="1"/>
          </p:cNvSpPr>
          <p:nvPr>
            <p:ph type="pic" sz="quarter" idx="11"/>
          </p:nvPr>
        </p:nvSpPr>
        <p:spPr>
          <a:xfrm>
            <a:off x="8456269" y="1152525"/>
            <a:ext cx="2471222" cy="2174875"/>
          </a:xfrm>
          <a:prstGeom prst="rect">
            <a:avLst/>
          </a:prstGeom>
        </p:spPr>
        <p:txBody>
          <a:bodyPr/>
          <a:lstStyle/>
          <a:p>
            <a:endParaRPr lang="en-US"/>
          </a:p>
        </p:txBody>
      </p:sp>
      <p:sp>
        <p:nvSpPr>
          <p:cNvPr id="9" name="Picture Placeholder 6">
            <a:extLst>
              <a:ext uri="{FF2B5EF4-FFF2-40B4-BE49-F238E27FC236}">
                <a16:creationId xmlns:a16="http://schemas.microsoft.com/office/drawing/2014/main" id="{47473FD9-7F66-FBFA-BB9E-ABE08BB80ACB}"/>
              </a:ext>
            </a:extLst>
          </p:cNvPr>
          <p:cNvSpPr>
            <a:spLocks noGrp="1"/>
          </p:cNvSpPr>
          <p:nvPr>
            <p:ph type="pic" sz="quarter" idx="12"/>
          </p:nvPr>
        </p:nvSpPr>
        <p:spPr>
          <a:xfrm>
            <a:off x="5711010" y="3636233"/>
            <a:ext cx="2471222" cy="2174875"/>
          </a:xfrm>
          <a:prstGeom prst="rect">
            <a:avLst/>
          </a:prstGeom>
        </p:spPr>
        <p:txBody>
          <a:bodyPr/>
          <a:lstStyle/>
          <a:p>
            <a:endParaRPr lang="en-US"/>
          </a:p>
        </p:txBody>
      </p:sp>
      <p:sp>
        <p:nvSpPr>
          <p:cNvPr id="10" name="Picture Placeholder 6">
            <a:extLst>
              <a:ext uri="{FF2B5EF4-FFF2-40B4-BE49-F238E27FC236}">
                <a16:creationId xmlns:a16="http://schemas.microsoft.com/office/drawing/2014/main" id="{43BBB221-9036-04E9-2D0D-D7097AF2FF07}"/>
              </a:ext>
            </a:extLst>
          </p:cNvPr>
          <p:cNvSpPr>
            <a:spLocks noGrp="1"/>
          </p:cNvSpPr>
          <p:nvPr>
            <p:ph type="pic" sz="quarter" idx="13"/>
          </p:nvPr>
        </p:nvSpPr>
        <p:spPr>
          <a:xfrm>
            <a:off x="8456269" y="3636233"/>
            <a:ext cx="2471222" cy="2174875"/>
          </a:xfrm>
          <a:prstGeom prst="rect">
            <a:avLst/>
          </a:prstGeom>
        </p:spPr>
        <p:txBody>
          <a:bodyPr/>
          <a:lstStyle/>
          <a:p>
            <a:endParaRPr lang="en-US"/>
          </a:p>
        </p:txBody>
      </p:sp>
      <p:sp>
        <p:nvSpPr>
          <p:cNvPr id="11" name="Picture Placeholder 6">
            <a:extLst>
              <a:ext uri="{FF2B5EF4-FFF2-40B4-BE49-F238E27FC236}">
                <a16:creationId xmlns:a16="http://schemas.microsoft.com/office/drawing/2014/main" id="{B953BDE1-3846-7137-30D9-2E2364101E5C}"/>
              </a:ext>
            </a:extLst>
          </p:cNvPr>
          <p:cNvSpPr>
            <a:spLocks noGrp="1"/>
          </p:cNvSpPr>
          <p:nvPr>
            <p:ph type="pic" sz="quarter" idx="14"/>
          </p:nvPr>
        </p:nvSpPr>
        <p:spPr>
          <a:xfrm>
            <a:off x="955589" y="3636233"/>
            <a:ext cx="4481384" cy="2174875"/>
          </a:xfrm>
          <a:prstGeom prst="rect">
            <a:avLst/>
          </a:prstGeom>
        </p:spPr>
        <p:txBody>
          <a:bodyPr/>
          <a:lstStyle/>
          <a:p>
            <a:endParaRPr lang="en-US"/>
          </a:p>
        </p:txBody>
      </p:sp>
      <p:sp>
        <p:nvSpPr>
          <p:cNvPr id="14" name="Title 13">
            <a:extLst>
              <a:ext uri="{FF2B5EF4-FFF2-40B4-BE49-F238E27FC236}">
                <a16:creationId xmlns:a16="http://schemas.microsoft.com/office/drawing/2014/main" id="{10EFD0FF-DCC4-6EF1-E6DA-4CEEDCC01BB3}"/>
              </a:ext>
            </a:extLst>
          </p:cNvPr>
          <p:cNvSpPr>
            <a:spLocks noGrp="1"/>
          </p:cNvSpPr>
          <p:nvPr>
            <p:ph type="title"/>
          </p:nvPr>
        </p:nvSpPr>
        <p:spPr>
          <a:xfrm>
            <a:off x="1473543" y="1577180"/>
            <a:ext cx="3445476" cy="1325563"/>
          </a:xfrm>
          <a:prstGeom prst="rect">
            <a:avLst/>
          </a:prstGeom>
        </p:spPr>
        <p:txBody>
          <a:bodyPr>
            <a:normAutofit/>
          </a:bodyPr>
          <a:lstStyle>
            <a:lvl1pPr>
              <a:defRPr sz="360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5931322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51F4935A-7BB2-316A-9F73-842A6AE937C9}"/>
              </a:ext>
            </a:extLst>
          </p:cNvPr>
          <p:cNvGraphicFramePr/>
          <p:nvPr userDrawn="1">
            <p:extLst>
              <p:ext uri="{D42A27DB-BD31-4B8C-83A1-F6EECF244321}">
                <p14:modId xmlns:p14="http://schemas.microsoft.com/office/powerpoint/2010/main" val="1690208334"/>
              </p:ext>
            </p:extLst>
          </p:nvPr>
        </p:nvGraphicFramePr>
        <p:xfrm>
          <a:off x="-1375343"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
        <p:nvSpPr>
          <p:cNvPr id="9" name="Title 8">
            <a:extLst>
              <a:ext uri="{FF2B5EF4-FFF2-40B4-BE49-F238E27FC236}">
                <a16:creationId xmlns:a16="http://schemas.microsoft.com/office/drawing/2014/main" id="{F7FF7A55-3C00-C91F-87E9-C92CA9C05311}"/>
              </a:ext>
            </a:extLst>
          </p:cNvPr>
          <p:cNvSpPr>
            <a:spLocks noGrp="1"/>
          </p:cNvSpPr>
          <p:nvPr>
            <p:ph type="title"/>
          </p:nvPr>
        </p:nvSpPr>
        <p:spPr>
          <a:xfrm>
            <a:off x="5785585" y="1073145"/>
            <a:ext cx="5620351" cy="1325563"/>
          </a:xfrm>
          <a:prstGeom prst="rect">
            <a:avLst/>
          </a:prstGeom>
        </p:spPr>
        <p:txBody>
          <a:bodyPr>
            <a:normAutofit/>
          </a:bodyPr>
          <a:lstStyle>
            <a:lvl1pPr>
              <a:defRPr sz="2800"/>
            </a:lvl1pPr>
          </a:lstStyle>
          <a:p>
            <a:r>
              <a:rPr lang="en-US" dirty="0"/>
              <a:t>Click to edit Master title style</a:t>
            </a:r>
          </a:p>
        </p:txBody>
      </p:sp>
      <p:sp>
        <p:nvSpPr>
          <p:cNvPr id="14" name="Text Placeholder 13">
            <a:extLst>
              <a:ext uri="{FF2B5EF4-FFF2-40B4-BE49-F238E27FC236}">
                <a16:creationId xmlns:a16="http://schemas.microsoft.com/office/drawing/2014/main" id="{DC8582DD-5837-B856-B2F7-F0E15EBE6C35}"/>
              </a:ext>
            </a:extLst>
          </p:cNvPr>
          <p:cNvSpPr>
            <a:spLocks noGrp="1"/>
          </p:cNvSpPr>
          <p:nvPr>
            <p:ph type="body" sz="quarter" idx="10"/>
          </p:nvPr>
        </p:nvSpPr>
        <p:spPr>
          <a:xfrm>
            <a:off x="5784850" y="2627313"/>
            <a:ext cx="5621338" cy="3735387"/>
          </a:xfrm>
          <a:prstGeom prst="rect">
            <a:avLst/>
          </a:prstGeom>
        </p:spPr>
        <p:txBody>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69102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66BFE-6AE6-D771-F519-AF09709D048D}"/>
              </a:ext>
            </a:extLst>
          </p:cNvPr>
          <p:cNvSpPr>
            <a:spLocks noGrp="1"/>
          </p:cNvSpPr>
          <p:nvPr>
            <p:ph type="title"/>
          </p:nvPr>
        </p:nvSpPr>
        <p:spPr>
          <a:xfrm>
            <a:off x="838200" y="572864"/>
            <a:ext cx="7407876" cy="452279"/>
          </a:xfrm>
          <a:prstGeom prst="rect">
            <a:avLst/>
          </a:prstGeom>
        </p:spPr>
        <p:txBody>
          <a:bodyPr>
            <a:normAutofit/>
          </a:bodyPr>
          <a:lstStyle>
            <a:lvl1pPr>
              <a:defRPr sz="3600"/>
            </a:lvl1pPr>
          </a:lstStyle>
          <a:p>
            <a:r>
              <a:rPr lang="en-US"/>
              <a:t>Click to edit Master title style</a:t>
            </a:r>
          </a:p>
        </p:txBody>
      </p:sp>
      <p:sp>
        <p:nvSpPr>
          <p:cNvPr id="4" name="Rectangle 3">
            <a:extLst>
              <a:ext uri="{FF2B5EF4-FFF2-40B4-BE49-F238E27FC236}">
                <a16:creationId xmlns:a16="http://schemas.microsoft.com/office/drawing/2014/main" id="{3AAA3CDF-5EFE-4D2B-23F4-13B6CC52AD30}"/>
              </a:ext>
            </a:extLst>
          </p:cNvPr>
          <p:cNvSpPr/>
          <p:nvPr userDrawn="1"/>
        </p:nvSpPr>
        <p:spPr>
          <a:xfrm>
            <a:off x="815546" y="1237593"/>
            <a:ext cx="6903915" cy="5620407"/>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chemeClr val="bg1">
                  <a:lumMod val="95000"/>
                </a:schemeClr>
              </a:solidFill>
            </a:endParaRPr>
          </a:p>
        </p:txBody>
      </p:sp>
      <p:sp>
        <p:nvSpPr>
          <p:cNvPr id="5" name="Oval 4">
            <a:extLst>
              <a:ext uri="{FF2B5EF4-FFF2-40B4-BE49-F238E27FC236}">
                <a16:creationId xmlns:a16="http://schemas.microsoft.com/office/drawing/2014/main" id="{DE98AAC8-BB07-FACF-17F1-23CB81AD6861}"/>
              </a:ext>
            </a:extLst>
          </p:cNvPr>
          <p:cNvSpPr/>
          <p:nvPr userDrawn="1"/>
        </p:nvSpPr>
        <p:spPr>
          <a:xfrm>
            <a:off x="412786" y="1570441"/>
            <a:ext cx="883590" cy="883590"/>
          </a:xfrm>
          <a:prstGeom prst="ellipse">
            <a:avLst/>
          </a:prstGeom>
          <a:solidFill>
            <a:srgbClr val="C00000"/>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C6A207A6-104F-8E12-66DE-0C55901F66E0}"/>
              </a:ext>
            </a:extLst>
          </p:cNvPr>
          <p:cNvSpPr/>
          <p:nvPr userDrawn="1"/>
        </p:nvSpPr>
        <p:spPr>
          <a:xfrm>
            <a:off x="412786" y="2829256"/>
            <a:ext cx="883590" cy="883590"/>
          </a:xfrm>
          <a:prstGeom prst="ellipse">
            <a:avLst/>
          </a:prstGeom>
          <a:solidFill>
            <a:schemeClr val="accent3"/>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D999EE0E-C6A9-CEE1-6209-571FA94D5E21}"/>
              </a:ext>
            </a:extLst>
          </p:cNvPr>
          <p:cNvSpPr/>
          <p:nvPr userDrawn="1"/>
        </p:nvSpPr>
        <p:spPr>
          <a:xfrm>
            <a:off x="399418" y="4148568"/>
            <a:ext cx="883590" cy="883590"/>
          </a:xfrm>
          <a:prstGeom prst="ellipse">
            <a:avLst/>
          </a:prstGeom>
          <a:solidFill>
            <a:srgbClr val="C00000"/>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55">
            <a:extLst>
              <a:ext uri="{FF2B5EF4-FFF2-40B4-BE49-F238E27FC236}">
                <a16:creationId xmlns:a16="http://schemas.microsoft.com/office/drawing/2014/main" id="{A7B75A04-E8C0-DF19-574C-A73E5E58372D}"/>
              </a:ext>
            </a:extLst>
          </p:cNvPr>
          <p:cNvSpPr>
            <a:spLocks noEditPoints="1"/>
          </p:cNvSpPr>
          <p:nvPr userDrawn="1"/>
        </p:nvSpPr>
        <p:spPr bwMode="auto">
          <a:xfrm>
            <a:off x="664758" y="3103587"/>
            <a:ext cx="409069" cy="334927"/>
          </a:xfrm>
          <a:custGeom>
            <a:avLst/>
            <a:gdLst>
              <a:gd name="T0" fmla="*/ 79 w 160"/>
              <a:gd name="T1" fmla="*/ 77 h 131"/>
              <a:gd name="T2" fmla="*/ 51 w 160"/>
              <a:gd name="T3" fmla="*/ 54 h 131"/>
              <a:gd name="T4" fmla="*/ 93 w 160"/>
              <a:gd name="T5" fmla="*/ 63 h 131"/>
              <a:gd name="T6" fmla="*/ 91 w 160"/>
              <a:gd name="T7" fmla="*/ 56 h 131"/>
              <a:gd name="T8" fmla="*/ 77 w 160"/>
              <a:gd name="T9" fmla="*/ 32 h 131"/>
              <a:gd name="T10" fmla="*/ 69 w 160"/>
              <a:gd name="T11" fmla="*/ 36 h 131"/>
              <a:gd name="T12" fmla="*/ 57 w 160"/>
              <a:gd name="T13" fmla="*/ 23 h 131"/>
              <a:gd name="T14" fmla="*/ 35 w 160"/>
              <a:gd name="T15" fmla="*/ 33 h 131"/>
              <a:gd name="T16" fmla="*/ 23 w 160"/>
              <a:gd name="T17" fmla="*/ 32 h 131"/>
              <a:gd name="T18" fmla="*/ 10 w 160"/>
              <a:gd name="T19" fmla="*/ 56 h 131"/>
              <a:gd name="T20" fmla="*/ 0 w 160"/>
              <a:gd name="T21" fmla="*/ 70 h 131"/>
              <a:gd name="T22" fmla="*/ 9 w 160"/>
              <a:gd name="T23" fmla="*/ 93 h 131"/>
              <a:gd name="T24" fmla="*/ 9 w 160"/>
              <a:gd name="T25" fmla="*/ 110 h 131"/>
              <a:gd name="T26" fmla="*/ 30 w 160"/>
              <a:gd name="T27" fmla="*/ 120 h 131"/>
              <a:gd name="T28" fmla="*/ 37 w 160"/>
              <a:gd name="T29" fmla="*/ 122 h 131"/>
              <a:gd name="T30" fmla="*/ 63 w 160"/>
              <a:gd name="T31" fmla="*/ 126 h 131"/>
              <a:gd name="T32" fmla="*/ 70 w 160"/>
              <a:gd name="T33" fmla="*/ 119 h 131"/>
              <a:gd name="T34" fmla="*/ 81 w 160"/>
              <a:gd name="T35" fmla="*/ 120 h 131"/>
              <a:gd name="T36" fmla="*/ 90 w 160"/>
              <a:gd name="T37" fmla="*/ 96 h 131"/>
              <a:gd name="T38" fmla="*/ 101 w 160"/>
              <a:gd name="T39" fmla="*/ 84 h 131"/>
              <a:gd name="T40" fmla="*/ 95 w 160"/>
              <a:gd name="T41" fmla="*/ 84 h 131"/>
              <a:gd name="T42" fmla="*/ 84 w 160"/>
              <a:gd name="T43" fmla="*/ 94 h 131"/>
              <a:gd name="T44" fmla="*/ 77 w 160"/>
              <a:gd name="T45" fmla="*/ 116 h 131"/>
              <a:gd name="T46" fmla="*/ 63 w 160"/>
              <a:gd name="T47" fmla="*/ 115 h 131"/>
              <a:gd name="T48" fmla="*/ 43 w 160"/>
              <a:gd name="T49" fmla="*/ 124 h 131"/>
              <a:gd name="T50" fmla="*/ 31 w 160"/>
              <a:gd name="T51" fmla="*/ 113 h 131"/>
              <a:gd name="T52" fmla="*/ 14 w 160"/>
              <a:gd name="T53" fmla="*/ 105 h 131"/>
              <a:gd name="T54" fmla="*/ 9 w 160"/>
              <a:gd name="T55" fmla="*/ 86 h 131"/>
              <a:gd name="T56" fmla="*/ 5 w 160"/>
              <a:gd name="T57" fmla="*/ 69 h 131"/>
              <a:gd name="T58" fmla="*/ 14 w 160"/>
              <a:gd name="T59" fmla="*/ 49 h 131"/>
              <a:gd name="T60" fmla="*/ 34 w 160"/>
              <a:gd name="T61" fmla="*/ 41 h 131"/>
              <a:gd name="T62" fmla="*/ 43 w 160"/>
              <a:gd name="T63" fmla="*/ 29 h 131"/>
              <a:gd name="T64" fmla="*/ 63 w 160"/>
              <a:gd name="T65" fmla="*/ 39 h 131"/>
              <a:gd name="T66" fmla="*/ 77 w 160"/>
              <a:gd name="T67" fmla="*/ 39 h 131"/>
              <a:gd name="T68" fmla="*/ 84 w 160"/>
              <a:gd name="T69" fmla="*/ 60 h 131"/>
              <a:gd name="T70" fmla="*/ 95 w 160"/>
              <a:gd name="T71" fmla="*/ 70 h 131"/>
              <a:gd name="T72" fmla="*/ 153 w 160"/>
              <a:gd name="T73" fmla="*/ 23 h 131"/>
              <a:gd name="T74" fmla="*/ 147 w 160"/>
              <a:gd name="T75" fmla="*/ 8 h 131"/>
              <a:gd name="T76" fmla="*/ 138 w 160"/>
              <a:gd name="T77" fmla="*/ 8 h 131"/>
              <a:gd name="T78" fmla="*/ 123 w 160"/>
              <a:gd name="T79" fmla="*/ 0 h 131"/>
              <a:gd name="T80" fmla="*/ 116 w 160"/>
              <a:gd name="T81" fmla="*/ 9 h 131"/>
              <a:gd name="T82" fmla="*/ 101 w 160"/>
              <a:gd name="T83" fmla="*/ 14 h 131"/>
              <a:gd name="T84" fmla="*/ 99 w 160"/>
              <a:gd name="T85" fmla="*/ 27 h 131"/>
              <a:gd name="T86" fmla="*/ 96 w 160"/>
              <a:gd name="T87" fmla="*/ 43 h 131"/>
              <a:gd name="T88" fmla="*/ 101 w 160"/>
              <a:gd name="T89" fmla="*/ 51 h 131"/>
              <a:gd name="T90" fmla="*/ 109 w 160"/>
              <a:gd name="T91" fmla="*/ 64 h 131"/>
              <a:gd name="T92" fmla="*/ 119 w 160"/>
              <a:gd name="T93" fmla="*/ 66 h 131"/>
              <a:gd name="T94" fmla="*/ 134 w 160"/>
              <a:gd name="T95" fmla="*/ 69 h 131"/>
              <a:gd name="T96" fmla="*/ 141 w 160"/>
              <a:gd name="T97" fmla="*/ 64 h 131"/>
              <a:gd name="T98" fmla="*/ 154 w 160"/>
              <a:gd name="T99" fmla="*/ 55 h 131"/>
              <a:gd name="T100" fmla="*/ 156 w 160"/>
              <a:gd name="T101" fmla="*/ 45 h 131"/>
              <a:gd name="T102" fmla="*/ 159 w 160"/>
              <a:gd name="T103" fmla="*/ 29 h 131"/>
              <a:gd name="T104" fmla="*/ 144 w 160"/>
              <a:gd name="T105" fmla="*/ 36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0" h="131">
                <a:moveTo>
                  <a:pt x="51" y="48"/>
                </a:moveTo>
                <a:cubicBezTo>
                  <a:pt x="35" y="48"/>
                  <a:pt x="23" y="60"/>
                  <a:pt x="23" y="77"/>
                </a:cubicBezTo>
                <a:cubicBezTo>
                  <a:pt x="23" y="93"/>
                  <a:pt x="35" y="106"/>
                  <a:pt x="51" y="106"/>
                </a:cubicBezTo>
                <a:cubicBezTo>
                  <a:pt x="66" y="106"/>
                  <a:pt x="79" y="93"/>
                  <a:pt x="79" y="77"/>
                </a:cubicBezTo>
                <a:cubicBezTo>
                  <a:pt x="79" y="60"/>
                  <a:pt x="66" y="48"/>
                  <a:pt x="51" y="48"/>
                </a:cubicBezTo>
                <a:close/>
                <a:moveTo>
                  <a:pt x="51" y="101"/>
                </a:moveTo>
                <a:cubicBezTo>
                  <a:pt x="38" y="101"/>
                  <a:pt x="29" y="90"/>
                  <a:pt x="29" y="77"/>
                </a:cubicBezTo>
                <a:cubicBezTo>
                  <a:pt x="29" y="64"/>
                  <a:pt x="38" y="54"/>
                  <a:pt x="51" y="54"/>
                </a:cubicBezTo>
                <a:cubicBezTo>
                  <a:pt x="63" y="54"/>
                  <a:pt x="72" y="64"/>
                  <a:pt x="72" y="77"/>
                </a:cubicBezTo>
                <a:cubicBezTo>
                  <a:pt x="72" y="90"/>
                  <a:pt x="63" y="101"/>
                  <a:pt x="51" y="101"/>
                </a:cubicBezTo>
                <a:close/>
                <a:moveTo>
                  <a:pt x="97" y="64"/>
                </a:moveTo>
                <a:cubicBezTo>
                  <a:pt x="93" y="63"/>
                  <a:pt x="93" y="63"/>
                  <a:pt x="93" y="63"/>
                </a:cubicBezTo>
                <a:cubicBezTo>
                  <a:pt x="92" y="63"/>
                  <a:pt x="92" y="61"/>
                  <a:pt x="92" y="61"/>
                </a:cubicBezTo>
                <a:cubicBezTo>
                  <a:pt x="91" y="58"/>
                  <a:pt x="91" y="58"/>
                  <a:pt x="91" y="58"/>
                </a:cubicBezTo>
                <a:cubicBezTo>
                  <a:pt x="90" y="58"/>
                  <a:pt x="90" y="58"/>
                  <a:pt x="90" y="58"/>
                </a:cubicBezTo>
                <a:cubicBezTo>
                  <a:pt x="90" y="58"/>
                  <a:pt x="90" y="57"/>
                  <a:pt x="91" y="56"/>
                </a:cubicBezTo>
                <a:cubicBezTo>
                  <a:pt x="92" y="53"/>
                  <a:pt x="92" y="53"/>
                  <a:pt x="92" y="53"/>
                </a:cubicBezTo>
                <a:cubicBezTo>
                  <a:pt x="94" y="50"/>
                  <a:pt x="93" y="47"/>
                  <a:pt x="91" y="45"/>
                </a:cubicBezTo>
                <a:cubicBezTo>
                  <a:pt x="81" y="35"/>
                  <a:pt x="81" y="35"/>
                  <a:pt x="81" y="35"/>
                </a:cubicBezTo>
                <a:cubicBezTo>
                  <a:pt x="80" y="33"/>
                  <a:pt x="79" y="32"/>
                  <a:pt x="77" y="32"/>
                </a:cubicBezTo>
                <a:cubicBezTo>
                  <a:pt x="76" y="32"/>
                  <a:pt x="75" y="32"/>
                  <a:pt x="74" y="33"/>
                </a:cubicBezTo>
                <a:cubicBezTo>
                  <a:pt x="71" y="35"/>
                  <a:pt x="71" y="35"/>
                  <a:pt x="71" y="35"/>
                </a:cubicBezTo>
                <a:cubicBezTo>
                  <a:pt x="71" y="36"/>
                  <a:pt x="71" y="36"/>
                  <a:pt x="70" y="36"/>
                </a:cubicBezTo>
                <a:cubicBezTo>
                  <a:pt x="70" y="36"/>
                  <a:pt x="70" y="36"/>
                  <a:pt x="69" y="36"/>
                </a:cubicBezTo>
                <a:cubicBezTo>
                  <a:pt x="65" y="33"/>
                  <a:pt x="65" y="33"/>
                  <a:pt x="65" y="33"/>
                </a:cubicBezTo>
                <a:cubicBezTo>
                  <a:pt x="64" y="32"/>
                  <a:pt x="64" y="32"/>
                  <a:pt x="64" y="32"/>
                </a:cubicBezTo>
                <a:cubicBezTo>
                  <a:pt x="63" y="28"/>
                  <a:pt x="63" y="28"/>
                  <a:pt x="63" y="28"/>
                </a:cubicBezTo>
                <a:cubicBezTo>
                  <a:pt x="62" y="26"/>
                  <a:pt x="60" y="23"/>
                  <a:pt x="57" y="23"/>
                </a:cubicBezTo>
                <a:cubicBezTo>
                  <a:pt x="43" y="23"/>
                  <a:pt x="43" y="23"/>
                  <a:pt x="43" y="23"/>
                </a:cubicBezTo>
                <a:cubicBezTo>
                  <a:pt x="41" y="23"/>
                  <a:pt x="38" y="26"/>
                  <a:pt x="38" y="28"/>
                </a:cubicBezTo>
                <a:cubicBezTo>
                  <a:pt x="37" y="32"/>
                  <a:pt x="37" y="32"/>
                  <a:pt x="37" y="32"/>
                </a:cubicBezTo>
                <a:cubicBezTo>
                  <a:pt x="36" y="32"/>
                  <a:pt x="36" y="33"/>
                  <a:pt x="35" y="33"/>
                </a:cubicBezTo>
                <a:cubicBezTo>
                  <a:pt x="32" y="36"/>
                  <a:pt x="32" y="36"/>
                  <a:pt x="32" y="36"/>
                </a:cubicBezTo>
                <a:cubicBezTo>
                  <a:pt x="30" y="36"/>
                  <a:pt x="30" y="36"/>
                  <a:pt x="30" y="36"/>
                </a:cubicBezTo>
                <a:cubicBezTo>
                  <a:pt x="26" y="33"/>
                  <a:pt x="26" y="33"/>
                  <a:pt x="26" y="33"/>
                </a:cubicBezTo>
                <a:cubicBezTo>
                  <a:pt x="25" y="32"/>
                  <a:pt x="24" y="32"/>
                  <a:pt x="23" y="32"/>
                </a:cubicBezTo>
                <a:cubicBezTo>
                  <a:pt x="22" y="32"/>
                  <a:pt x="20" y="33"/>
                  <a:pt x="19" y="35"/>
                </a:cubicBezTo>
                <a:cubicBezTo>
                  <a:pt x="9" y="45"/>
                  <a:pt x="9" y="45"/>
                  <a:pt x="9" y="45"/>
                </a:cubicBezTo>
                <a:cubicBezTo>
                  <a:pt x="7" y="47"/>
                  <a:pt x="7" y="50"/>
                  <a:pt x="8" y="53"/>
                </a:cubicBezTo>
                <a:cubicBezTo>
                  <a:pt x="10" y="56"/>
                  <a:pt x="10" y="56"/>
                  <a:pt x="10" y="56"/>
                </a:cubicBezTo>
                <a:cubicBezTo>
                  <a:pt x="10" y="57"/>
                  <a:pt x="10" y="58"/>
                  <a:pt x="10" y="58"/>
                </a:cubicBezTo>
                <a:cubicBezTo>
                  <a:pt x="9" y="59"/>
                  <a:pt x="8" y="61"/>
                  <a:pt x="7" y="63"/>
                </a:cubicBezTo>
                <a:cubicBezTo>
                  <a:pt x="4" y="64"/>
                  <a:pt x="4" y="64"/>
                  <a:pt x="4" y="64"/>
                </a:cubicBezTo>
                <a:cubicBezTo>
                  <a:pt x="1" y="64"/>
                  <a:pt x="0" y="67"/>
                  <a:pt x="0" y="70"/>
                </a:cubicBezTo>
                <a:cubicBezTo>
                  <a:pt x="0" y="84"/>
                  <a:pt x="0" y="84"/>
                  <a:pt x="0" y="84"/>
                </a:cubicBezTo>
                <a:cubicBezTo>
                  <a:pt x="0" y="87"/>
                  <a:pt x="1" y="89"/>
                  <a:pt x="4" y="91"/>
                </a:cubicBezTo>
                <a:cubicBezTo>
                  <a:pt x="8" y="92"/>
                  <a:pt x="8" y="92"/>
                  <a:pt x="8" y="92"/>
                </a:cubicBezTo>
                <a:cubicBezTo>
                  <a:pt x="9" y="93"/>
                  <a:pt x="9" y="93"/>
                  <a:pt x="9" y="93"/>
                </a:cubicBezTo>
                <a:cubicBezTo>
                  <a:pt x="10" y="96"/>
                  <a:pt x="10" y="96"/>
                  <a:pt x="10" y="96"/>
                </a:cubicBezTo>
                <a:cubicBezTo>
                  <a:pt x="10" y="97"/>
                  <a:pt x="10" y="98"/>
                  <a:pt x="10" y="98"/>
                </a:cubicBezTo>
                <a:cubicBezTo>
                  <a:pt x="8" y="102"/>
                  <a:pt x="8" y="102"/>
                  <a:pt x="8" y="102"/>
                </a:cubicBezTo>
                <a:cubicBezTo>
                  <a:pt x="7" y="104"/>
                  <a:pt x="7" y="107"/>
                  <a:pt x="9" y="110"/>
                </a:cubicBezTo>
                <a:cubicBezTo>
                  <a:pt x="19" y="120"/>
                  <a:pt x="19" y="120"/>
                  <a:pt x="19" y="120"/>
                </a:cubicBezTo>
                <a:cubicBezTo>
                  <a:pt x="20" y="121"/>
                  <a:pt x="22" y="122"/>
                  <a:pt x="24" y="122"/>
                </a:cubicBezTo>
                <a:cubicBezTo>
                  <a:pt x="25" y="122"/>
                  <a:pt x="26" y="122"/>
                  <a:pt x="27" y="121"/>
                </a:cubicBezTo>
                <a:cubicBezTo>
                  <a:pt x="30" y="120"/>
                  <a:pt x="30" y="120"/>
                  <a:pt x="30" y="120"/>
                </a:cubicBezTo>
                <a:cubicBezTo>
                  <a:pt x="30" y="119"/>
                  <a:pt x="31" y="119"/>
                  <a:pt x="31" y="119"/>
                </a:cubicBezTo>
                <a:cubicBezTo>
                  <a:pt x="32" y="119"/>
                  <a:pt x="32" y="119"/>
                  <a:pt x="32" y="119"/>
                </a:cubicBezTo>
                <a:cubicBezTo>
                  <a:pt x="35" y="121"/>
                  <a:pt x="35" y="121"/>
                  <a:pt x="35" y="121"/>
                </a:cubicBezTo>
                <a:cubicBezTo>
                  <a:pt x="36" y="121"/>
                  <a:pt x="36" y="122"/>
                  <a:pt x="37" y="122"/>
                </a:cubicBezTo>
                <a:cubicBezTo>
                  <a:pt x="38" y="126"/>
                  <a:pt x="38" y="126"/>
                  <a:pt x="38" y="126"/>
                </a:cubicBezTo>
                <a:cubicBezTo>
                  <a:pt x="38" y="129"/>
                  <a:pt x="41" y="131"/>
                  <a:pt x="43" y="131"/>
                </a:cubicBezTo>
                <a:cubicBezTo>
                  <a:pt x="57" y="131"/>
                  <a:pt x="57" y="131"/>
                  <a:pt x="57" y="131"/>
                </a:cubicBezTo>
                <a:cubicBezTo>
                  <a:pt x="60" y="131"/>
                  <a:pt x="62" y="129"/>
                  <a:pt x="63" y="126"/>
                </a:cubicBezTo>
                <a:cubicBezTo>
                  <a:pt x="64" y="122"/>
                  <a:pt x="64" y="122"/>
                  <a:pt x="64" y="122"/>
                </a:cubicBezTo>
                <a:cubicBezTo>
                  <a:pt x="65" y="121"/>
                  <a:pt x="65" y="121"/>
                  <a:pt x="65" y="121"/>
                </a:cubicBezTo>
                <a:cubicBezTo>
                  <a:pt x="69" y="120"/>
                  <a:pt x="69" y="120"/>
                  <a:pt x="69" y="120"/>
                </a:cubicBezTo>
                <a:cubicBezTo>
                  <a:pt x="70" y="119"/>
                  <a:pt x="70" y="119"/>
                  <a:pt x="70" y="119"/>
                </a:cubicBezTo>
                <a:cubicBezTo>
                  <a:pt x="71" y="120"/>
                  <a:pt x="71" y="120"/>
                  <a:pt x="71" y="120"/>
                </a:cubicBezTo>
                <a:cubicBezTo>
                  <a:pt x="74" y="121"/>
                  <a:pt x="74" y="121"/>
                  <a:pt x="74" y="121"/>
                </a:cubicBezTo>
                <a:cubicBezTo>
                  <a:pt x="75" y="122"/>
                  <a:pt x="76" y="122"/>
                  <a:pt x="77" y="122"/>
                </a:cubicBezTo>
                <a:cubicBezTo>
                  <a:pt x="78" y="122"/>
                  <a:pt x="80" y="121"/>
                  <a:pt x="81" y="120"/>
                </a:cubicBezTo>
                <a:cubicBezTo>
                  <a:pt x="91" y="110"/>
                  <a:pt x="91" y="110"/>
                  <a:pt x="91" y="110"/>
                </a:cubicBezTo>
                <a:cubicBezTo>
                  <a:pt x="93" y="107"/>
                  <a:pt x="93" y="104"/>
                  <a:pt x="92" y="102"/>
                </a:cubicBezTo>
                <a:cubicBezTo>
                  <a:pt x="90" y="98"/>
                  <a:pt x="90" y="98"/>
                  <a:pt x="90" y="98"/>
                </a:cubicBezTo>
                <a:cubicBezTo>
                  <a:pt x="90" y="98"/>
                  <a:pt x="90" y="97"/>
                  <a:pt x="90" y="96"/>
                </a:cubicBezTo>
                <a:cubicBezTo>
                  <a:pt x="92" y="93"/>
                  <a:pt x="92" y="93"/>
                  <a:pt x="92" y="93"/>
                </a:cubicBezTo>
                <a:cubicBezTo>
                  <a:pt x="92" y="93"/>
                  <a:pt x="92" y="92"/>
                  <a:pt x="93" y="92"/>
                </a:cubicBezTo>
                <a:cubicBezTo>
                  <a:pt x="97" y="91"/>
                  <a:pt x="97" y="91"/>
                  <a:pt x="97" y="91"/>
                </a:cubicBezTo>
                <a:cubicBezTo>
                  <a:pt x="99" y="89"/>
                  <a:pt x="101" y="87"/>
                  <a:pt x="101" y="84"/>
                </a:cubicBezTo>
                <a:cubicBezTo>
                  <a:pt x="101" y="70"/>
                  <a:pt x="101" y="70"/>
                  <a:pt x="101" y="70"/>
                </a:cubicBezTo>
                <a:cubicBezTo>
                  <a:pt x="101" y="67"/>
                  <a:pt x="99" y="64"/>
                  <a:pt x="97" y="64"/>
                </a:cubicBezTo>
                <a:close/>
                <a:moveTo>
                  <a:pt x="95" y="70"/>
                </a:moveTo>
                <a:cubicBezTo>
                  <a:pt x="95" y="84"/>
                  <a:pt x="95" y="84"/>
                  <a:pt x="95" y="84"/>
                </a:cubicBezTo>
                <a:cubicBezTo>
                  <a:pt x="95" y="85"/>
                  <a:pt x="95" y="85"/>
                  <a:pt x="95" y="85"/>
                </a:cubicBezTo>
                <a:cubicBezTo>
                  <a:pt x="91" y="86"/>
                  <a:pt x="91" y="86"/>
                  <a:pt x="91" y="86"/>
                </a:cubicBezTo>
                <a:cubicBezTo>
                  <a:pt x="89" y="86"/>
                  <a:pt x="87" y="88"/>
                  <a:pt x="86" y="91"/>
                </a:cubicBezTo>
                <a:cubicBezTo>
                  <a:pt x="84" y="94"/>
                  <a:pt x="84" y="94"/>
                  <a:pt x="84" y="94"/>
                </a:cubicBezTo>
                <a:cubicBezTo>
                  <a:pt x="83" y="96"/>
                  <a:pt x="83" y="100"/>
                  <a:pt x="86" y="102"/>
                </a:cubicBezTo>
                <a:cubicBezTo>
                  <a:pt x="87" y="105"/>
                  <a:pt x="87" y="105"/>
                  <a:pt x="87" y="105"/>
                </a:cubicBezTo>
                <a:cubicBezTo>
                  <a:pt x="77" y="115"/>
                  <a:pt x="77" y="115"/>
                  <a:pt x="77" y="115"/>
                </a:cubicBezTo>
                <a:cubicBezTo>
                  <a:pt x="77" y="116"/>
                  <a:pt x="77" y="116"/>
                  <a:pt x="77" y="116"/>
                </a:cubicBezTo>
                <a:cubicBezTo>
                  <a:pt x="74" y="114"/>
                  <a:pt x="74" y="114"/>
                  <a:pt x="74" y="114"/>
                </a:cubicBezTo>
                <a:cubicBezTo>
                  <a:pt x="73" y="113"/>
                  <a:pt x="71" y="113"/>
                  <a:pt x="70" y="113"/>
                </a:cubicBezTo>
                <a:cubicBezTo>
                  <a:pt x="69" y="113"/>
                  <a:pt x="68" y="113"/>
                  <a:pt x="66" y="114"/>
                </a:cubicBezTo>
                <a:cubicBezTo>
                  <a:pt x="63" y="115"/>
                  <a:pt x="63" y="115"/>
                  <a:pt x="63" y="115"/>
                </a:cubicBezTo>
                <a:cubicBezTo>
                  <a:pt x="61" y="115"/>
                  <a:pt x="59" y="119"/>
                  <a:pt x="59" y="121"/>
                </a:cubicBezTo>
                <a:cubicBezTo>
                  <a:pt x="58" y="124"/>
                  <a:pt x="58" y="124"/>
                  <a:pt x="58" y="124"/>
                </a:cubicBezTo>
                <a:cubicBezTo>
                  <a:pt x="57" y="124"/>
                  <a:pt x="57" y="124"/>
                  <a:pt x="57" y="124"/>
                </a:cubicBezTo>
                <a:cubicBezTo>
                  <a:pt x="43" y="124"/>
                  <a:pt x="43" y="124"/>
                  <a:pt x="43" y="124"/>
                </a:cubicBezTo>
                <a:cubicBezTo>
                  <a:pt x="42" y="121"/>
                  <a:pt x="42" y="121"/>
                  <a:pt x="42" y="121"/>
                </a:cubicBezTo>
                <a:cubicBezTo>
                  <a:pt x="41" y="119"/>
                  <a:pt x="39" y="115"/>
                  <a:pt x="37" y="115"/>
                </a:cubicBezTo>
                <a:cubicBezTo>
                  <a:pt x="34" y="113"/>
                  <a:pt x="34" y="113"/>
                  <a:pt x="34" y="113"/>
                </a:cubicBezTo>
                <a:cubicBezTo>
                  <a:pt x="31" y="113"/>
                  <a:pt x="31" y="113"/>
                  <a:pt x="31" y="113"/>
                </a:cubicBezTo>
                <a:cubicBezTo>
                  <a:pt x="30" y="113"/>
                  <a:pt x="28" y="113"/>
                  <a:pt x="27" y="114"/>
                </a:cubicBezTo>
                <a:cubicBezTo>
                  <a:pt x="24" y="115"/>
                  <a:pt x="24" y="115"/>
                  <a:pt x="24" y="115"/>
                </a:cubicBezTo>
                <a:cubicBezTo>
                  <a:pt x="23" y="115"/>
                  <a:pt x="23" y="115"/>
                  <a:pt x="23" y="115"/>
                </a:cubicBezTo>
                <a:cubicBezTo>
                  <a:pt x="14" y="105"/>
                  <a:pt x="14" y="105"/>
                  <a:pt x="14" y="105"/>
                </a:cubicBezTo>
                <a:cubicBezTo>
                  <a:pt x="16" y="102"/>
                  <a:pt x="16" y="102"/>
                  <a:pt x="16" y="102"/>
                </a:cubicBezTo>
                <a:cubicBezTo>
                  <a:pt x="17" y="100"/>
                  <a:pt x="17" y="96"/>
                  <a:pt x="16" y="94"/>
                </a:cubicBezTo>
                <a:cubicBezTo>
                  <a:pt x="15" y="91"/>
                  <a:pt x="15" y="91"/>
                  <a:pt x="15" y="91"/>
                </a:cubicBezTo>
                <a:cubicBezTo>
                  <a:pt x="14" y="88"/>
                  <a:pt x="12" y="86"/>
                  <a:pt x="9" y="86"/>
                </a:cubicBezTo>
                <a:cubicBezTo>
                  <a:pt x="5" y="85"/>
                  <a:pt x="5" y="85"/>
                  <a:pt x="5" y="85"/>
                </a:cubicBezTo>
                <a:cubicBezTo>
                  <a:pt x="5" y="85"/>
                  <a:pt x="5" y="85"/>
                  <a:pt x="5" y="84"/>
                </a:cubicBezTo>
                <a:cubicBezTo>
                  <a:pt x="5" y="70"/>
                  <a:pt x="5" y="70"/>
                  <a:pt x="5" y="70"/>
                </a:cubicBezTo>
                <a:cubicBezTo>
                  <a:pt x="5" y="69"/>
                  <a:pt x="5" y="69"/>
                  <a:pt x="5" y="69"/>
                </a:cubicBezTo>
                <a:cubicBezTo>
                  <a:pt x="9" y="68"/>
                  <a:pt x="9" y="68"/>
                  <a:pt x="9" y="68"/>
                </a:cubicBezTo>
                <a:cubicBezTo>
                  <a:pt x="13" y="67"/>
                  <a:pt x="16" y="61"/>
                  <a:pt x="16" y="60"/>
                </a:cubicBezTo>
                <a:cubicBezTo>
                  <a:pt x="17" y="58"/>
                  <a:pt x="17" y="56"/>
                  <a:pt x="16" y="54"/>
                </a:cubicBezTo>
                <a:cubicBezTo>
                  <a:pt x="14" y="49"/>
                  <a:pt x="14" y="49"/>
                  <a:pt x="14" y="49"/>
                </a:cubicBezTo>
                <a:cubicBezTo>
                  <a:pt x="23" y="39"/>
                  <a:pt x="23" y="39"/>
                  <a:pt x="23" y="39"/>
                </a:cubicBezTo>
                <a:cubicBezTo>
                  <a:pt x="26" y="40"/>
                  <a:pt x="26" y="40"/>
                  <a:pt x="26" y="40"/>
                </a:cubicBezTo>
                <a:cubicBezTo>
                  <a:pt x="27" y="41"/>
                  <a:pt x="30" y="41"/>
                  <a:pt x="31" y="41"/>
                </a:cubicBezTo>
                <a:cubicBezTo>
                  <a:pt x="34" y="41"/>
                  <a:pt x="34" y="41"/>
                  <a:pt x="34" y="41"/>
                </a:cubicBezTo>
                <a:cubicBezTo>
                  <a:pt x="37" y="39"/>
                  <a:pt x="37" y="39"/>
                  <a:pt x="37" y="39"/>
                </a:cubicBezTo>
                <a:cubicBezTo>
                  <a:pt x="39" y="39"/>
                  <a:pt x="41" y="36"/>
                  <a:pt x="42" y="33"/>
                </a:cubicBezTo>
                <a:cubicBezTo>
                  <a:pt x="43" y="30"/>
                  <a:pt x="43" y="30"/>
                  <a:pt x="43" y="30"/>
                </a:cubicBezTo>
                <a:cubicBezTo>
                  <a:pt x="43" y="29"/>
                  <a:pt x="43" y="29"/>
                  <a:pt x="43" y="29"/>
                </a:cubicBezTo>
                <a:cubicBezTo>
                  <a:pt x="57" y="29"/>
                  <a:pt x="57" y="29"/>
                  <a:pt x="57" y="29"/>
                </a:cubicBezTo>
                <a:cubicBezTo>
                  <a:pt x="57" y="29"/>
                  <a:pt x="57" y="29"/>
                  <a:pt x="58" y="30"/>
                </a:cubicBezTo>
                <a:cubicBezTo>
                  <a:pt x="59" y="33"/>
                  <a:pt x="59" y="33"/>
                  <a:pt x="59" y="33"/>
                </a:cubicBezTo>
                <a:cubicBezTo>
                  <a:pt x="59" y="36"/>
                  <a:pt x="61" y="39"/>
                  <a:pt x="63" y="39"/>
                </a:cubicBezTo>
                <a:cubicBezTo>
                  <a:pt x="66" y="41"/>
                  <a:pt x="66" y="41"/>
                  <a:pt x="66" y="41"/>
                </a:cubicBezTo>
                <a:cubicBezTo>
                  <a:pt x="70" y="41"/>
                  <a:pt x="70" y="41"/>
                  <a:pt x="70" y="41"/>
                </a:cubicBezTo>
                <a:cubicBezTo>
                  <a:pt x="72" y="41"/>
                  <a:pt x="73" y="41"/>
                  <a:pt x="74" y="40"/>
                </a:cubicBezTo>
                <a:cubicBezTo>
                  <a:pt x="77" y="39"/>
                  <a:pt x="77" y="39"/>
                  <a:pt x="77" y="39"/>
                </a:cubicBezTo>
                <a:cubicBezTo>
                  <a:pt x="87" y="49"/>
                  <a:pt x="87" y="49"/>
                  <a:pt x="87" y="49"/>
                </a:cubicBezTo>
                <a:cubicBezTo>
                  <a:pt x="88" y="49"/>
                  <a:pt x="88" y="49"/>
                  <a:pt x="88" y="49"/>
                </a:cubicBezTo>
                <a:cubicBezTo>
                  <a:pt x="86" y="53"/>
                  <a:pt x="86" y="53"/>
                  <a:pt x="86" y="53"/>
                </a:cubicBezTo>
                <a:cubicBezTo>
                  <a:pt x="84" y="55"/>
                  <a:pt x="83" y="58"/>
                  <a:pt x="84" y="60"/>
                </a:cubicBezTo>
                <a:cubicBezTo>
                  <a:pt x="86" y="64"/>
                  <a:pt x="86" y="64"/>
                  <a:pt x="86" y="64"/>
                </a:cubicBezTo>
                <a:cubicBezTo>
                  <a:pt x="87" y="66"/>
                  <a:pt x="89" y="68"/>
                  <a:pt x="91" y="68"/>
                </a:cubicBezTo>
                <a:cubicBezTo>
                  <a:pt x="95" y="69"/>
                  <a:pt x="95" y="69"/>
                  <a:pt x="95" y="69"/>
                </a:cubicBezTo>
                <a:cubicBezTo>
                  <a:pt x="95" y="69"/>
                  <a:pt x="95" y="69"/>
                  <a:pt x="95" y="70"/>
                </a:cubicBezTo>
                <a:close/>
                <a:moveTo>
                  <a:pt x="159" y="29"/>
                </a:moveTo>
                <a:cubicBezTo>
                  <a:pt x="156" y="28"/>
                  <a:pt x="156" y="28"/>
                  <a:pt x="156" y="28"/>
                </a:cubicBezTo>
                <a:cubicBezTo>
                  <a:pt x="155" y="28"/>
                  <a:pt x="154" y="27"/>
                  <a:pt x="154" y="26"/>
                </a:cubicBezTo>
                <a:cubicBezTo>
                  <a:pt x="153" y="23"/>
                  <a:pt x="153" y="23"/>
                  <a:pt x="153" y="23"/>
                </a:cubicBezTo>
                <a:cubicBezTo>
                  <a:pt x="153" y="23"/>
                  <a:pt x="153" y="21"/>
                  <a:pt x="153" y="20"/>
                </a:cubicBezTo>
                <a:cubicBezTo>
                  <a:pt x="155" y="18"/>
                  <a:pt x="155" y="18"/>
                  <a:pt x="155" y="18"/>
                </a:cubicBezTo>
                <a:cubicBezTo>
                  <a:pt x="155" y="17"/>
                  <a:pt x="155" y="16"/>
                  <a:pt x="154" y="16"/>
                </a:cubicBezTo>
                <a:cubicBezTo>
                  <a:pt x="147" y="8"/>
                  <a:pt x="147" y="8"/>
                  <a:pt x="147" y="8"/>
                </a:cubicBezTo>
                <a:cubicBezTo>
                  <a:pt x="147" y="8"/>
                  <a:pt x="145" y="7"/>
                  <a:pt x="145" y="8"/>
                </a:cubicBezTo>
                <a:cubicBezTo>
                  <a:pt x="143" y="9"/>
                  <a:pt x="143" y="9"/>
                  <a:pt x="143" y="9"/>
                </a:cubicBezTo>
                <a:cubicBezTo>
                  <a:pt x="142" y="9"/>
                  <a:pt x="140" y="9"/>
                  <a:pt x="140" y="9"/>
                </a:cubicBezTo>
                <a:cubicBezTo>
                  <a:pt x="138" y="8"/>
                  <a:pt x="138" y="8"/>
                  <a:pt x="138" y="8"/>
                </a:cubicBezTo>
                <a:cubicBezTo>
                  <a:pt x="137" y="8"/>
                  <a:pt x="136" y="7"/>
                  <a:pt x="136" y="5"/>
                </a:cubicBezTo>
                <a:cubicBezTo>
                  <a:pt x="135" y="2"/>
                  <a:pt x="135" y="2"/>
                  <a:pt x="135" y="2"/>
                </a:cubicBezTo>
                <a:cubicBezTo>
                  <a:pt x="135" y="1"/>
                  <a:pt x="134" y="1"/>
                  <a:pt x="133" y="1"/>
                </a:cubicBezTo>
                <a:cubicBezTo>
                  <a:pt x="123" y="0"/>
                  <a:pt x="123" y="0"/>
                  <a:pt x="123" y="0"/>
                </a:cubicBezTo>
                <a:cubicBezTo>
                  <a:pt x="122" y="0"/>
                  <a:pt x="121" y="1"/>
                  <a:pt x="121" y="2"/>
                </a:cubicBezTo>
                <a:cubicBezTo>
                  <a:pt x="120" y="5"/>
                  <a:pt x="120" y="5"/>
                  <a:pt x="120" y="5"/>
                </a:cubicBezTo>
                <a:cubicBezTo>
                  <a:pt x="120" y="5"/>
                  <a:pt x="119" y="7"/>
                  <a:pt x="118" y="8"/>
                </a:cubicBezTo>
                <a:cubicBezTo>
                  <a:pt x="116" y="9"/>
                  <a:pt x="116" y="9"/>
                  <a:pt x="116" y="9"/>
                </a:cubicBezTo>
                <a:cubicBezTo>
                  <a:pt x="115" y="9"/>
                  <a:pt x="112" y="9"/>
                  <a:pt x="112" y="8"/>
                </a:cubicBezTo>
                <a:cubicBezTo>
                  <a:pt x="110" y="7"/>
                  <a:pt x="110" y="7"/>
                  <a:pt x="110" y="7"/>
                </a:cubicBezTo>
                <a:cubicBezTo>
                  <a:pt x="109" y="7"/>
                  <a:pt x="108" y="7"/>
                  <a:pt x="107" y="8"/>
                </a:cubicBezTo>
                <a:cubicBezTo>
                  <a:pt x="101" y="14"/>
                  <a:pt x="101" y="14"/>
                  <a:pt x="101" y="14"/>
                </a:cubicBezTo>
                <a:cubicBezTo>
                  <a:pt x="100" y="14"/>
                  <a:pt x="100" y="17"/>
                  <a:pt x="100" y="17"/>
                </a:cubicBezTo>
                <a:cubicBezTo>
                  <a:pt x="101" y="20"/>
                  <a:pt x="101" y="20"/>
                  <a:pt x="101" y="20"/>
                </a:cubicBezTo>
                <a:cubicBezTo>
                  <a:pt x="102" y="20"/>
                  <a:pt x="102" y="22"/>
                  <a:pt x="102" y="23"/>
                </a:cubicBezTo>
                <a:cubicBezTo>
                  <a:pt x="101" y="23"/>
                  <a:pt x="100" y="27"/>
                  <a:pt x="99" y="27"/>
                </a:cubicBezTo>
                <a:cubicBezTo>
                  <a:pt x="96" y="28"/>
                  <a:pt x="96" y="28"/>
                  <a:pt x="96" y="28"/>
                </a:cubicBezTo>
                <a:cubicBezTo>
                  <a:pt x="95" y="28"/>
                  <a:pt x="93" y="29"/>
                  <a:pt x="93" y="30"/>
                </a:cubicBezTo>
                <a:cubicBezTo>
                  <a:pt x="93" y="40"/>
                  <a:pt x="93" y="40"/>
                  <a:pt x="93" y="40"/>
                </a:cubicBezTo>
                <a:cubicBezTo>
                  <a:pt x="93" y="41"/>
                  <a:pt x="95" y="43"/>
                  <a:pt x="96" y="43"/>
                </a:cubicBezTo>
                <a:cubicBezTo>
                  <a:pt x="98" y="44"/>
                  <a:pt x="98" y="44"/>
                  <a:pt x="98" y="44"/>
                </a:cubicBezTo>
                <a:cubicBezTo>
                  <a:pt x="99" y="44"/>
                  <a:pt x="100" y="45"/>
                  <a:pt x="100" y="46"/>
                </a:cubicBezTo>
                <a:cubicBezTo>
                  <a:pt x="101" y="48"/>
                  <a:pt x="101" y="48"/>
                  <a:pt x="101" y="48"/>
                </a:cubicBezTo>
                <a:cubicBezTo>
                  <a:pt x="102" y="48"/>
                  <a:pt x="102" y="50"/>
                  <a:pt x="101" y="51"/>
                </a:cubicBezTo>
                <a:cubicBezTo>
                  <a:pt x="100" y="53"/>
                  <a:pt x="100" y="53"/>
                  <a:pt x="100" y="53"/>
                </a:cubicBezTo>
                <a:cubicBezTo>
                  <a:pt x="99" y="54"/>
                  <a:pt x="100" y="55"/>
                  <a:pt x="100" y="56"/>
                </a:cubicBezTo>
                <a:cubicBezTo>
                  <a:pt x="106" y="64"/>
                  <a:pt x="106" y="64"/>
                  <a:pt x="106" y="64"/>
                </a:cubicBezTo>
                <a:cubicBezTo>
                  <a:pt x="109" y="64"/>
                  <a:pt x="109" y="64"/>
                  <a:pt x="109" y="64"/>
                </a:cubicBezTo>
                <a:cubicBezTo>
                  <a:pt x="111" y="63"/>
                  <a:pt x="111" y="63"/>
                  <a:pt x="111" y="63"/>
                </a:cubicBezTo>
                <a:cubicBezTo>
                  <a:pt x="112" y="62"/>
                  <a:pt x="114" y="62"/>
                  <a:pt x="115" y="63"/>
                </a:cubicBezTo>
                <a:cubicBezTo>
                  <a:pt x="117" y="64"/>
                  <a:pt x="117" y="64"/>
                  <a:pt x="117" y="64"/>
                </a:cubicBezTo>
                <a:cubicBezTo>
                  <a:pt x="118" y="64"/>
                  <a:pt x="119" y="65"/>
                  <a:pt x="119" y="66"/>
                </a:cubicBezTo>
                <a:cubicBezTo>
                  <a:pt x="120" y="68"/>
                  <a:pt x="120" y="68"/>
                  <a:pt x="120" y="68"/>
                </a:cubicBezTo>
                <a:cubicBezTo>
                  <a:pt x="120" y="69"/>
                  <a:pt x="121" y="71"/>
                  <a:pt x="122" y="71"/>
                </a:cubicBezTo>
                <a:cubicBezTo>
                  <a:pt x="131" y="71"/>
                  <a:pt x="131" y="71"/>
                  <a:pt x="131" y="71"/>
                </a:cubicBezTo>
                <a:cubicBezTo>
                  <a:pt x="131" y="71"/>
                  <a:pt x="133" y="71"/>
                  <a:pt x="134" y="69"/>
                </a:cubicBezTo>
                <a:cubicBezTo>
                  <a:pt x="134" y="66"/>
                  <a:pt x="134" y="66"/>
                  <a:pt x="134" y="66"/>
                </a:cubicBezTo>
                <a:cubicBezTo>
                  <a:pt x="135" y="65"/>
                  <a:pt x="136" y="64"/>
                  <a:pt x="136" y="64"/>
                </a:cubicBezTo>
                <a:cubicBezTo>
                  <a:pt x="138" y="63"/>
                  <a:pt x="138" y="63"/>
                  <a:pt x="138" y="63"/>
                </a:cubicBezTo>
                <a:cubicBezTo>
                  <a:pt x="139" y="63"/>
                  <a:pt x="141" y="63"/>
                  <a:pt x="141" y="64"/>
                </a:cubicBezTo>
                <a:cubicBezTo>
                  <a:pt x="143" y="65"/>
                  <a:pt x="143" y="65"/>
                  <a:pt x="143" y="65"/>
                </a:cubicBezTo>
                <a:cubicBezTo>
                  <a:pt x="144" y="65"/>
                  <a:pt x="145" y="65"/>
                  <a:pt x="146" y="64"/>
                </a:cubicBezTo>
                <a:cubicBezTo>
                  <a:pt x="153" y="57"/>
                  <a:pt x="153" y="57"/>
                  <a:pt x="153" y="57"/>
                </a:cubicBezTo>
                <a:cubicBezTo>
                  <a:pt x="154" y="57"/>
                  <a:pt x="154" y="55"/>
                  <a:pt x="154" y="55"/>
                </a:cubicBezTo>
                <a:cubicBezTo>
                  <a:pt x="153" y="53"/>
                  <a:pt x="153" y="53"/>
                  <a:pt x="153" y="53"/>
                </a:cubicBezTo>
                <a:cubicBezTo>
                  <a:pt x="151" y="51"/>
                  <a:pt x="151" y="49"/>
                  <a:pt x="153" y="49"/>
                </a:cubicBezTo>
                <a:cubicBezTo>
                  <a:pt x="154" y="47"/>
                  <a:pt x="154" y="47"/>
                  <a:pt x="154" y="47"/>
                </a:cubicBezTo>
                <a:cubicBezTo>
                  <a:pt x="154" y="46"/>
                  <a:pt x="155" y="45"/>
                  <a:pt x="156" y="45"/>
                </a:cubicBezTo>
                <a:cubicBezTo>
                  <a:pt x="158" y="44"/>
                  <a:pt x="158" y="44"/>
                  <a:pt x="158" y="44"/>
                </a:cubicBezTo>
                <a:cubicBezTo>
                  <a:pt x="159" y="44"/>
                  <a:pt x="160" y="43"/>
                  <a:pt x="160" y="41"/>
                </a:cubicBezTo>
                <a:cubicBezTo>
                  <a:pt x="160" y="31"/>
                  <a:pt x="160" y="31"/>
                  <a:pt x="160" y="31"/>
                </a:cubicBezTo>
                <a:cubicBezTo>
                  <a:pt x="160" y="30"/>
                  <a:pt x="159" y="29"/>
                  <a:pt x="159" y="29"/>
                </a:cubicBezTo>
                <a:close/>
                <a:moveTo>
                  <a:pt x="126" y="54"/>
                </a:moveTo>
                <a:cubicBezTo>
                  <a:pt x="117" y="54"/>
                  <a:pt x="109" y="46"/>
                  <a:pt x="109" y="36"/>
                </a:cubicBezTo>
                <a:cubicBezTo>
                  <a:pt x="110" y="26"/>
                  <a:pt x="118" y="17"/>
                  <a:pt x="127" y="18"/>
                </a:cubicBezTo>
                <a:cubicBezTo>
                  <a:pt x="137" y="18"/>
                  <a:pt x="144" y="26"/>
                  <a:pt x="144" y="36"/>
                </a:cubicBezTo>
                <a:cubicBezTo>
                  <a:pt x="144" y="46"/>
                  <a:pt x="136" y="54"/>
                  <a:pt x="126" y="5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226">
            <a:extLst>
              <a:ext uri="{FF2B5EF4-FFF2-40B4-BE49-F238E27FC236}">
                <a16:creationId xmlns:a16="http://schemas.microsoft.com/office/drawing/2014/main" id="{3837D76C-C9A4-E4FD-D2C4-C31DA1C7F113}"/>
              </a:ext>
            </a:extLst>
          </p:cNvPr>
          <p:cNvSpPr>
            <a:spLocks noEditPoints="1"/>
          </p:cNvSpPr>
          <p:nvPr userDrawn="1"/>
        </p:nvSpPr>
        <p:spPr bwMode="auto">
          <a:xfrm>
            <a:off x="650047" y="1848608"/>
            <a:ext cx="409069" cy="327256"/>
          </a:xfrm>
          <a:custGeom>
            <a:avLst/>
            <a:gdLst>
              <a:gd name="T0" fmla="*/ 108 w 160"/>
              <a:gd name="T1" fmla="*/ 4 h 128"/>
              <a:gd name="T2" fmla="*/ 82 w 160"/>
              <a:gd name="T3" fmla="*/ 25 h 128"/>
              <a:gd name="T4" fmla="*/ 13 w 160"/>
              <a:gd name="T5" fmla="*/ 38 h 128"/>
              <a:gd name="T6" fmla="*/ 0 w 160"/>
              <a:gd name="T7" fmla="*/ 78 h 128"/>
              <a:gd name="T8" fmla="*/ 13 w 160"/>
              <a:gd name="T9" fmla="*/ 90 h 128"/>
              <a:gd name="T10" fmla="*/ 49 w 160"/>
              <a:gd name="T11" fmla="*/ 111 h 128"/>
              <a:gd name="T12" fmla="*/ 82 w 160"/>
              <a:gd name="T13" fmla="*/ 102 h 128"/>
              <a:gd name="T14" fmla="*/ 108 w 160"/>
              <a:gd name="T15" fmla="*/ 124 h 128"/>
              <a:gd name="T16" fmla="*/ 122 w 160"/>
              <a:gd name="T17" fmla="*/ 109 h 128"/>
              <a:gd name="T18" fmla="*/ 115 w 160"/>
              <a:gd name="T19" fmla="*/ 0 h 128"/>
              <a:gd name="T20" fmla="*/ 24 w 160"/>
              <a:gd name="T21" fmla="*/ 86 h 128"/>
              <a:gd name="T22" fmla="*/ 46 w 160"/>
              <a:gd name="T23" fmla="*/ 97 h 128"/>
              <a:gd name="T24" fmla="*/ 68 w 160"/>
              <a:gd name="T25" fmla="*/ 98 h 128"/>
              <a:gd name="T26" fmla="*/ 36 w 160"/>
              <a:gd name="T27" fmla="*/ 89 h 128"/>
              <a:gd name="T28" fmla="*/ 46 w 160"/>
              <a:gd name="T29" fmla="*/ 94 h 128"/>
              <a:gd name="T30" fmla="*/ 116 w 160"/>
              <a:gd name="T31" fmla="*/ 109 h 128"/>
              <a:gd name="T32" fmla="*/ 113 w 160"/>
              <a:gd name="T33" fmla="*/ 120 h 128"/>
              <a:gd name="T34" fmla="*/ 84 w 160"/>
              <a:gd name="T35" fmla="*/ 96 h 128"/>
              <a:gd name="T36" fmla="*/ 17 w 160"/>
              <a:gd name="T37" fmla="*/ 81 h 128"/>
              <a:gd name="T38" fmla="*/ 13 w 160"/>
              <a:gd name="T39" fmla="*/ 84 h 128"/>
              <a:gd name="T40" fmla="*/ 6 w 160"/>
              <a:gd name="T41" fmla="*/ 50 h 128"/>
              <a:gd name="T42" fmla="*/ 17 w 160"/>
              <a:gd name="T43" fmla="*/ 47 h 128"/>
              <a:gd name="T44" fmla="*/ 84 w 160"/>
              <a:gd name="T45" fmla="*/ 31 h 128"/>
              <a:gd name="T46" fmla="*/ 113 w 160"/>
              <a:gd name="T47" fmla="*/ 8 h 128"/>
              <a:gd name="T48" fmla="*/ 116 w 160"/>
              <a:gd name="T49" fmla="*/ 19 h 128"/>
              <a:gd name="T50" fmla="*/ 157 w 160"/>
              <a:gd name="T51" fmla="*/ 40 h 128"/>
              <a:gd name="T52" fmla="*/ 154 w 160"/>
              <a:gd name="T53" fmla="*/ 41 h 128"/>
              <a:gd name="T54" fmla="*/ 155 w 160"/>
              <a:gd name="T55" fmla="*/ 81 h 128"/>
              <a:gd name="T56" fmla="*/ 157 w 160"/>
              <a:gd name="T57" fmla="*/ 83 h 128"/>
              <a:gd name="T58" fmla="*/ 160 w 160"/>
              <a:gd name="T59" fmla="*/ 62 h 128"/>
              <a:gd name="T60" fmla="*/ 133 w 160"/>
              <a:gd name="T61" fmla="*/ 31 h 128"/>
              <a:gd name="T62" fmla="*/ 140 w 160"/>
              <a:gd name="T63" fmla="*/ 62 h 128"/>
              <a:gd name="T64" fmla="*/ 133 w 160"/>
              <a:gd name="T65" fmla="*/ 94 h 128"/>
              <a:gd name="T66" fmla="*/ 135 w 160"/>
              <a:gd name="T67" fmla="*/ 94 h 128"/>
              <a:gd name="T68" fmla="*/ 135 w 160"/>
              <a:gd name="T69" fmla="*/ 3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0" h="128">
                <a:moveTo>
                  <a:pt x="115" y="0"/>
                </a:moveTo>
                <a:cubicBezTo>
                  <a:pt x="112" y="0"/>
                  <a:pt x="110" y="1"/>
                  <a:pt x="108" y="4"/>
                </a:cubicBezTo>
                <a:cubicBezTo>
                  <a:pt x="107" y="4"/>
                  <a:pt x="107" y="5"/>
                  <a:pt x="106" y="6"/>
                </a:cubicBezTo>
                <a:cubicBezTo>
                  <a:pt x="102" y="11"/>
                  <a:pt x="95" y="21"/>
                  <a:pt x="82" y="25"/>
                </a:cubicBezTo>
                <a:cubicBezTo>
                  <a:pt x="21" y="42"/>
                  <a:pt x="21" y="42"/>
                  <a:pt x="21" y="42"/>
                </a:cubicBezTo>
                <a:cubicBezTo>
                  <a:pt x="20" y="40"/>
                  <a:pt x="17" y="38"/>
                  <a:pt x="13" y="38"/>
                </a:cubicBezTo>
                <a:cubicBezTo>
                  <a:pt x="7" y="38"/>
                  <a:pt x="0" y="43"/>
                  <a:pt x="0" y="50"/>
                </a:cubicBezTo>
                <a:cubicBezTo>
                  <a:pt x="0" y="78"/>
                  <a:pt x="0" y="78"/>
                  <a:pt x="0" y="78"/>
                </a:cubicBezTo>
                <a:cubicBezTo>
                  <a:pt x="0" y="85"/>
                  <a:pt x="7" y="90"/>
                  <a:pt x="13" y="90"/>
                </a:cubicBezTo>
                <a:cubicBezTo>
                  <a:pt x="13" y="90"/>
                  <a:pt x="13" y="90"/>
                  <a:pt x="13" y="90"/>
                </a:cubicBezTo>
                <a:cubicBezTo>
                  <a:pt x="15" y="90"/>
                  <a:pt x="17" y="89"/>
                  <a:pt x="18" y="89"/>
                </a:cubicBezTo>
                <a:cubicBezTo>
                  <a:pt x="22" y="102"/>
                  <a:pt x="35" y="111"/>
                  <a:pt x="49" y="111"/>
                </a:cubicBezTo>
                <a:cubicBezTo>
                  <a:pt x="59" y="111"/>
                  <a:pt x="68" y="107"/>
                  <a:pt x="74" y="100"/>
                </a:cubicBezTo>
                <a:cubicBezTo>
                  <a:pt x="82" y="102"/>
                  <a:pt x="82" y="102"/>
                  <a:pt x="82" y="102"/>
                </a:cubicBezTo>
                <a:cubicBezTo>
                  <a:pt x="95" y="107"/>
                  <a:pt x="102" y="116"/>
                  <a:pt x="106" y="122"/>
                </a:cubicBezTo>
                <a:cubicBezTo>
                  <a:pt x="107" y="122"/>
                  <a:pt x="107" y="123"/>
                  <a:pt x="108" y="124"/>
                </a:cubicBezTo>
                <a:cubicBezTo>
                  <a:pt x="110" y="127"/>
                  <a:pt x="112" y="128"/>
                  <a:pt x="115" y="128"/>
                </a:cubicBezTo>
                <a:cubicBezTo>
                  <a:pt x="122" y="128"/>
                  <a:pt x="122" y="114"/>
                  <a:pt x="122" y="109"/>
                </a:cubicBezTo>
                <a:cubicBezTo>
                  <a:pt x="122" y="19"/>
                  <a:pt x="122" y="19"/>
                  <a:pt x="122" y="19"/>
                </a:cubicBezTo>
                <a:cubicBezTo>
                  <a:pt x="122" y="14"/>
                  <a:pt x="122" y="0"/>
                  <a:pt x="115" y="0"/>
                </a:cubicBezTo>
                <a:close/>
                <a:moveTo>
                  <a:pt x="49" y="105"/>
                </a:moveTo>
                <a:cubicBezTo>
                  <a:pt x="37" y="105"/>
                  <a:pt x="27" y="97"/>
                  <a:pt x="24" y="86"/>
                </a:cubicBezTo>
                <a:cubicBezTo>
                  <a:pt x="31" y="88"/>
                  <a:pt x="31" y="88"/>
                  <a:pt x="31" y="88"/>
                </a:cubicBezTo>
                <a:cubicBezTo>
                  <a:pt x="34" y="94"/>
                  <a:pt x="40" y="97"/>
                  <a:pt x="46" y="97"/>
                </a:cubicBezTo>
                <a:cubicBezTo>
                  <a:pt x="49" y="97"/>
                  <a:pt x="52" y="96"/>
                  <a:pt x="55" y="95"/>
                </a:cubicBezTo>
                <a:cubicBezTo>
                  <a:pt x="68" y="98"/>
                  <a:pt x="68" y="98"/>
                  <a:pt x="68" y="98"/>
                </a:cubicBezTo>
                <a:cubicBezTo>
                  <a:pt x="63" y="103"/>
                  <a:pt x="56" y="105"/>
                  <a:pt x="49" y="105"/>
                </a:cubicBezTo>
                <a:close/>
                <a:moveTo>
                  <a:pt x="36" y="89"/>
                </a:moveTo>
                <a:cubicBezTo>
                  <a:pt x="50" y="93"/>
                  <a:pt x="50" y="93"/>
                  <a:pt x="50" y="93"/>
                </a:cubicBezTo>
                <a:cubicBezTo>
                  <a:pt x="49" y="94"/>
                  <a:pt x="48" y="94"/>
                  <a:pt x="46" y="94"/>
                </a:cubicBezTo>
                <a:cubicBezTo>
                  <a:pt x="42" y="94"/>
                  <a:pt x="38" y="92"/>
                  <a:pt x="36" y="89"/>
                </a:cubicBezTo>
                <a:close/>
                <a:moveTo>
                  <a:pt x="116" y="109"/>
                </a:moveTo>
                <a:cubicBezTo>
                  <a:pt x="116" y="118"/>
                  <a:pt x="115" y="121"/>
                  <a:pt x="115" y="122"/>
                </a:cubicBezTo>
                <a:cubicBezTo>
                  <a:pt x="114" y="122"/>
                  <a:pt x="114" y="121"/>
                  <a:pt x="113" y="120"/>
                </a:cubicBezTo>
                <a:cubicBezTo>
                  <a:pt x="112" y="119"/>
                  <a:pt x="112" y="119"/>
                  <a:pt x="111" y="118"/>
                </a:cubicBezTo>
                <a:cubicBezTo>
                  <a:pt x="107" y="112"/>
                  <a:pt x="99" y="102"/>
                  <a:pt x="84" y="96"/>
                </a:cubicBezTo>
                <a:cubicBezTo>
                  <a:pt x="17" y="78"/>
                  <a:pt x="17" y="78"/>
                  <a:pt x="17" y="78"/>
                </a:cubicBezTo>
                <a:cubicBezTo>
                  <a:pt x="17" y="81"/>
                  <a:pt x="17" y="81"/>
                  <a:pt x="17" y="81"/>
                </a:cubicBezTo>
                <a:cubicBezTo>
                  <a:pt x="16" y="82"/>
                  <a:pt x="16" y="84"/>
                  <a:pt x="13" y="84"/>
                </a:cubicBezTo>
                <a:cubicBezTo>
                  <a:pt x="13" y="84"/>
                  <a:pt x="13" y="84"/>
                  <a:pt x="13" y="84"/>
                </a:cubicBezTo>
                <a:cubicBezTo>
                  <a:pt x="10" y="84"/>
                  <a:pt x="6" y="82"/>
                  <a:pt x="6" y="78"/>
                </a:cubicBezTo>
                <a:cubicBezTo>
                  <a:pt x="6" y="50"/>
                  <a:pt x="6" y="50"/>
                  <a:pt x="6" y="50"/>
                </a:cubicBezTo>
                <a:cubicBezTo>
                  <a:pt x="6" y="46"/>
                  <a:pt x="10" y="44"/>
                  <a:pt x="13" y="44"/>
                </a:cubicBezTo>
                <a:cubicBezTo>
                  <a:pt x="16" y="44"/>
                  <a:pt x="16" y="46"/>
                  <a:pt x="17" y="47"/>
                </a:cubicBezTo>
                <a:cubicBezTo>
                  <a:pt x="17" y="50"/>
                  <a:pt x="17" y="50"/>
                  <a:pt x="17" y="50"/>
                </a:cubicBezTo>
                <a:cubicBezTo>
                  <a:pt x="84" y="31"/>
                  <a:pt x="84" y="31"/>
                  <a:pt x="84" y="31"/>
                </a:cubicBezTo>
                <a:cubicBezTo>
                  <a:pt x="99" y="26"/>
                  <a:pt x="107" y="15"/>
                  <a:pt x="111" y="10"/>
                </a:cubicBezTo>
                <a:cubicBezTo>
                  <a:pt x="112" y="9"/>
                  <a:pt x="112" y="8"/>
                  <a:pt x="113" y="8"/>
                </a:cubicBezTo>
                <a:cubicBezTo>
                  <a:pt x="114" y="7"/>
                  <a:pt x="114" y="6"/>
                  <a:pt x="115" y="6"/>
                </a:cubicBezTo>
                <a:cubicBezTo>
                  <a:pt x="115" y="7"/>
                  <a:pt x="116" y="9"/>
                  <a:pt x="116" y="19"/>
                </a:cubicBezTo>
                <a:lnTo>
                  <a:pt x="116" y="109"/>
                </a:lnTo>
                <a:close/>
                <a:moveTo>
                  <a:pt x="157" y="40"/>
                </a:moveTo>
                <a:cubicBezTo>
                  <a:pt x="157" y="39"/>
                  <a:pt x="156" y="39"/>
                  <a:pt x="156" y="39"/>
                </a:cubicBezTo>
                <a:cubicBezTo>
                  <a:pt x="155" y="39"/>
                  <a:pt x="154" y="40"/>
                  <a:pt x="154" y="41"/>
                </a:cubicBezTo>
                <a:cubicBezTo>
                  <a:pt x="156" y="47"/>
                  <a:pt x="157" y="55"/>
                  <a:pt x="157" y="62"/>
                </a:cubicBezTo>
                <a:cubicBezTo>
                  <a:pt x="157" y="69"/>
                  <a:pt x="156" y="75"/>
                  <a:pt x="155" y="81"/>
                </a:cubicBezTo>
                <a:cubicBezTo>
                  <a:pt x="155" y="82"/>
                  <a:pt x="156" y="83"/>
                  <a:pt x="156" y="83"/>
                </a:cubicBezTo>
                <a:cubicBezTo>
                  <a:pt x="156" y="83"/>
                  <a:pt x="157" y="83"/>
                  <a:pt x="157" y="83"/>
                </a:cubicBezTo>
                <a:cubicBezTo>
                  <a:pt x="157" y="83"/>
                  <a:pt x="158" y="82"/>
                  <a:pt x="158" y="81"/>
                </a:cubicBezTo>
                <a:cubicBezTo>
                  <a:pt x="159" y="75"/>
                  <a:pt x="160" y="69"/>
                  <a:pt x="160" y="62"/>
                </a:cubicBezTo>
                <a:cubicBezTo>
                  <a:pt x="160" y="55"/>
                  <a:pt x="159" y="47"/>
                  <a:pt x="157" y="40"/>
                </a:cubicBezTo>
                <a:close/>
                <a:moveTo>
                  <a:pt x="133" y="31"/>
                </a:moveTo>
                <a:cubicBezTo>
                  <a:pt x="132" y="31"/>
                  <a:pt x="132" y="32"/>
                  <a:pt x="133" y="33"/>
                </a:cubicBezTo>
                <a:cubicBezTo>
                  <a:pt x="137" y="41"/>
                  <a:pt x="140" y="51"/>
                  <a:pt x="140" y="62"/>
                </a:cubicBezTo>
                <a:cubicBezTo>
                  <a:pt x="140" y="74"/>
                  <a:pt x="137" y="84"/>
                  <a:pt x="133" y="92"/>
                </a:cubicBezTo>
                <a:cubicBezTo>
                  <a:pt x="132" y="93"/>
                  <a:pt x="132" y="94"/>
                  <a:pt x="133" y="94"/>
                </a:cubicBezTo>
                <a:cubicBezTo>
                  <a:pt x="133" y="94"/>
                  <a:pt x="134" y="94"/>
                  <a:pt x="134" y="94"/>
                </a:cubicBezTo>
                <a:cubicBezTo>
                  <a:pt x="134" y="94"/>
                  <a:pt x="135" y="94"/>
                  <a:pt x="135" y="94"/>
                </a:cubicBezTo>
                <a:cubicBezTo>
                  <a:pt x="140" y="85"/>
                  <a:pt x="143" y="74"/>
                  <a:pt x="143" y="62"/>
                </a:cubicBezTo>
                <a:cubicBezTo>
                  <a:pt x="143" y="51"/>
                  <a:pt x="140" y="40"/>
                  <a:pt x="135" y="31"/>
                </a:cubicBezTo>
                <a:cubicBezTo>
                  <a:pt x="135" y="30"/>
                  <a:pt x="134" y="30"/>
                  <a:pt x="133" y="3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Oval 13">
            <a:extLst>
              <a:ext uri="{FF2B5EF4-FFF2-40B4-BE49-F238E27FC236}">
                <a16:creationId xmlns:a16="http://schemas.microsoft.com/office/drawing/2014/main" id="{E23FD86A-8FA8-A17C-7AD9-A2C36E7AF0B1}"/>
              </a:ext>
            </a:extLst>
          </p:cNvPr>
          <p:cNvSpPr/>
          <p:nvPr userDrawn="1"/>
        </p:nvSpPr>
        <p:spPr>
          <a:xfrm>
            <a:off x="412786" y="5503284"/>
            <a:ext cx="883590" cy="883590"/>
          </a:xfrm>
          <a:prstGeom prst="ellipse">
            <a:avLst/>
          </a:prstGeom>
          <a:solidFill>
            <a:srgbClr val="053E97"/>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36">
            <a:extLst>
              <a:ext uri="{FF2B5EF4-FFF2-40B4-BE49-F238E27FC236}">
                <a16:creationId xmlns:a16="http://schemas.microsoft.com/office/drawing/2014/main" id="{D1A039FC-6593-A715-FB97-E7FA2641544E}"/>
              </a:ext>
            </a:extLst>
          </p:cNvPr>
          <p:cNvSpPr>
            <a:spLocks noEditPoints="1"/>
          </p:cNvSpPr>
          <p:nvPr userDrawn="1"/>
        </p:nvSpPr>
        <p:spPr bwMode="auto">
          <a:xfrm>
            <a:off x="616663" y="5724896"/>
            <a:ext cx="371881" cy="369557"/>
          </a:xfrm>
          <a:custGeom>
            <a:avLst/>
            <a:gdLst>
              <a:gd name="T0" fmla="*/ 158 w 160"/>
              <a:gd name="T1" fmla="*/ 0 h 159"/>
              <a:gd name="T2" fmla="*/ 154 w 160"/>
              <a:gd name="T3" fmla="*/ 0 h 159"/>
              <a:gd name="T4" fmla="*/ 152 w 160"/>
              <a:gd name="T5" fmla="*/ 0 h 159"/>
              <a:gd name="T6" fmla="*/ 2 w 160"/>
              <a:gd name="T7" fmla="*/ 101 h 159"/>
              <a:gd name="T8" fmla="*/ 0 w 160"/>
              <a:gd name="T9" fmla="*/ 105 h 159"/>
              <a:gd name="T10" fmla="*/ 4 w 160"/>
              <a:gd name="T11" fmla="*/ 108 h 159"/>
              <a:gd name="T12" fmla="*/ 41 w 160"/>
              <a:gd name="T13" fmla="*/ 125 h 159"/>
              <a:gd name="T14" fmla="*/ 60 w 160"/>
              <a:gd name="T15" fmla="*/ 157 h 159"/>
              <a:gd name="T16" fmla="*/ 66 w 160"/>
              <a:gd name="T17" fmla="*/ 159 h 159"/>
              <a:gd name="T18" fmla="*/ 66 w 160"/>
              <a:gd name="T19" fmla="*/ 159 h 159"/>
              <a:gd name="T20" fmla="*/ 70 w 160"/>
              <a:gd name="T21" fmla="*/ 157 h 159"/>
              <a:gd name="T22" fmla="*/ 79 w 160"/>
              <a:gd name="T23" fmla="*/ 138 h 159"/>
              <a:gd name="T24" fmla="*/ 128 w 160"/>
              <a:gd name="T25" fmla="*/ 159 h 159"/>
              <a:gd name="T26" fmla="*/ 130 w 160"/>
              <a:gd name="T27" fmla="*/ 159 h 159"/>
              <a:gd name="T28" fmla="*/ 132 w 160"/>
              <a:gd name="T29" fmla="*/ 159 h 159"/>
              <a:gd name="T30" fmla="*/ 135 w 160"/>
              <a:gd name="T31" fmla="*/ 155 h 159"/>
              <a:gd name="T32" fmla="*/ 160 w 160"/>
              <a:gd name="T33" fmla="*/ 5 h 159"/>
              <a:gd name="T34" fmla="*/ 158 w 160"/>
              <a:gd name="T35" fmla="*/ 0 h 159"/>
              <a:gd name="T36" fmla="*/ 15 w 160"/>
              <a:gd name="T37" fmla="*/ 103 h 159"/>
              <a:gd name="T38" fmla="*/ 132 w 160"/>
              <a:gd name="T39" fmla="*/ 26 h 159"/>
              <a:gd name="T40" fmla="*/ 47 w 160"/>
              <a:gd name="T41" fmla="*/ 116 h 159"/>
              <a:gd name="T42" fmla="*/ 45 w 160"/>
              <a:gd name="T43" fmla="*/ 116 h 159"/>
              <a:gd name="T44" fmla="*/ 15 w 160"/>
              <a:gd name="T45" fmla="*/ 103 h 159"/>
              <a:gd name="T46" fmla="*/ 15 w 160"/>
              <a:gd name="T47" fmla="*/ 103 h 159"/>
              <a:gd name="T48" fmla="*/ 51 w 160"/>
              <a:gd name="T49" fmla="*/ 120 h 159"/>
              <a:gd name="T50" fmla="*/ 51 w 160"/>
              <a:gd name="T51" fmla="*/ 120 h 159"/>
              <a:gd name="T52" fmla="*/ 145 w 160"/>
              <a:gd name="T53" fmla="*/ 19 h 159"/>
              <a:gd name="T54" fmla="*/ 64 w 160"/>
              <a:gd name="T55" fmla="*/ 144 h 159"/>
              <a:gd name="T56" fmla="*/ 51 w 160"/>
              <a:gd name="T57" fmla="*/ 120 h 159"/>
              <a:gd name="T58" fmla="*/ 51 w 160"/>
              <a:gd name="T59" fmla="*/ 120 h 159"/>
              <a:gd name="T60" fmla="*/ 126 w 160"/>
              <a:gd name="T61" fmla="*/ 148 h 159"/>
              <a:gd name="T62" fmla="*/ 83 w 160"/>
              <a:gd name="T63" fmla="*/ 131 h 159"/>
              <a:gd name="T64" fmla="*/ 81 w 160"/>
              <a:gd name="T65" fmla="*/ 129 h 159"/>
              <a:gd name="T66" fmla="*/ 147 w 160"/>
              <a:gd name="T67" fmla="*/ 28 h 159"/>
              <a:gd name="T68" fmla="*/ 126 w 160"/>
              <a:gd name="T69" fmla="*/ 148 h 159"/>
              <a:gd name="T70" fmla="*/ 126 w 160"/>
              <a:gd name="T71" fmla="*/ 148 h 159"/>
              <a:gd name="T72" fmla="*/ 126 w 160"/>
              <a:gd name="T73" fmla="*/ 148 h 159"/>
              <a:gd name="T74" fmla="*/ 126 w 160"/>
              <a:gd name="T75" fmla="*/ 148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0" h="159">
                <a:moveTo>
                  <a:pt x="158" y="0"/>
                </a:moveTo>
                <a:cubicBezTo>
                  <a:pt x="156" y="0"/>
                  <a:pt x="156" y="0"/>
                  <a:pt x="154" y="0"/>
                </a:cubicBezTo>
                <a:cubicBezTo>
                  <a:pt x="152" y="0"/>
                  <a:pt x="152" y="0"/>
                  <a:pt x="152" y="0"/>
                </a:cubicBezTo>
                <a:cubicBezTo>
                  <a:pt x="2" y="101"/>
                  <a:pt x="2" y="101"/>
                  <a:pt x="2" y="101"/>
                </a:cubicBezTo>
                <a:cubicBezTo>
                  <a:pt x="0" y="101"/>
                  <a:pt x="0" y="103"/>
                  <a:pt x="0" y="105"/>
                </a:cubicBezTo>
                <a:cubicBezTo>
                  <a:pt x="0" y="107"/>
                  <a:pt x="2" y="108"/>
                  <a:pt x="4" y="108"/>
                </a:cubicBezTo>
                <a:cubicBezTo>
                  <a:pt x="41" y="125"/>
                  <a:pt x="41" y="125"/>
                  <a:pt x="41" y="125"/>
                </a:cubicBezTo>
                <a:cubicBezTo>
                  <a:pt x="60" y="157"/>
                  <a:pt x="60" y="157"/>
                  <a:pt x="60" y="157"/>
                </a:cubicBezTo>
                <a:cubicBezTo>
                  <a:pt x="62" y="157"/>
                  <a:pt x="64" y="159"/>
                  <a:pt x="66" y="159"/>
                </a:cubicBezTo>
                <a:cubicBezTo>
                  <a:pt x="66" y="159"/>
                  <a:pt x="66" y="159"/>
                  <a:pt x="66" y="159"/>
                </a:cubicBezTo>
                <a:cubicBezTo>
                  <a:pt x="66" y="159"/>
                  <a:pt x="68" y="157"/>
                  <a:pt x="70" y="157"/>
                </a:cubicBezTo>
                <a:cubicBezTo>
                  <a:pt x="79" y="138"/>
                  <a:pt x="79" y="138"/>
                  <a:pt x="79" y="138"/>
                </a:cubicBezTo>
                <a:cubicBezTo>
                  <a:pt x="128" y="159"/>
                  <a:pt x="128" y="159"/>
                  <a:pt x="128" y="159"/>
                </a:cubicBezTo>
                <a:cubicBezTo>
                  <a:pt x="130" y="159"/>
                  <a:pt x="130" y="159"/>
                  <a:pt x="130" y="159"/>
                </a:cubicBezTo>
                <a:cubicBezTo>
                  <a:pt x="132" y="159"/>
                  <a:pt x="132" y="159"/>
                  <a:pt x="132" y="159"/>
                </a:cubicBezTo>
                <a:cubicBezTo>
                  <a:pt x="134" y="157"/>
                  <a:pt x="135" y="157"/>
                  <a:pt x="135" y="155"/>
                </a:cubicBezTo>
                <a:cubicBezTo>
                  <a:pt x="160" y="5"/>
                  <a:pt x="160" y="5"/>
                  <a:pt x="160" y="5"/>
                </a:cubicBezTo>
                <a:cubicBezTo>
                  <a:pt x="160" y="4"/>
                  <a:pt x="160" y="2"/>
                  <a:pt x="158" y="0"/>
                </a:cubicBezTo>
                <a:close/>
                <a:moveTo>
                  <a:pt x="15" y="103"/>
                </a:moveTo>
                <a:cubicBezTo>
                  <a:pt x="132" y="26"/>
                  <a:pt x="132" y="26"/>
                  <a:pt x="132" y="26"/>
                </a:cubicBezTo>
                <a:cubicBezTo>
                  <a:pt x="47" y="116"/>
                  <a:pt x="47" y="116"/>
                  <a:pt x="47" y="116"/>
                </a:cubicBezTo>
                <a:cubicBezTo>
                  <a:pt x="47" y="116"/>
                  <a:pt x="47" y="116"/>
                  <a:pt x="45" y="116"/>
                </a:cubicBezTo>
                <a:cubicBezTo>
                  <a:pt x="15" y="103"/>
                  <a:pt x="15" y="103"/>
                  <a:pt x="15" y="103"/>
                </a:cubicBezTo>
                <a:cubicBezTo>
                  <a:pt x="15" y="103"/>
                  <a:pt x="15" y="103"/>
                  <a:pt x="15" y="103"/>
                </a:cubicBezTo>
                <a:close/>
                <a:moveTo>
                  <a:pt x="51" y="120"/>
                </a:moveTo>
                <a:cubicBezTo>
                  <a:pt x="51" y="120"/>
                  <a:pt x="51" y="120"/>
                  <a:pt x="51" y="120"/>
                </a:cubicBezTo>
                <a:cubicBezTo>
                  <a:pt x="145" y="19"/>
                  <a:pt x="145" y="19"/>
                  <a:pt x="145" y="19"/>
                </a:cubicBezTo>
                <a:cubicBezTo>
                  <a:pt x="64" y="144"/>
                  <a:pt x="64" y="144"/>
                  <a:pt x="64" y="144"/>
                </a:cubicBezTo>
                <a:cubicBezTo>
                  <a:pt x="51" y="120"/>
                  <a:pt x="51" y="120"/>
                  <a:pt x="51" y="120"/>
                </a:cubicBezTo>
                <a:cubicBezTo>
                  <a:pt x="51" y="120"/>
                  <a:pt x="51" y="120"/>
                  <a:pt x="51" y="120"/>
                </a:cubicBezTo>
                <a:close/>
                <a:moveTo>
                  <a:pt x="126" y="148"/>
                </a:moveTo>
                <a:cubicBezTo>
                  <a:pt x="83" y="131"/>
                  <a:pt x="83" y="131"/>
                  <a:pt x="83" y="131"/>
                </a:cubicBezTo>
                <a:cubicBezTo>
                  <a:pt x="83" y="129"/>
                  <a:pt x="81" y="129"/>
                  <a:pt x="81" y="129"/>
                </a:cubicBezTo>
                <a:cubicBezTo>
                  <a:pt x="147" y="28"/>
                  <a:pt x="147" y="28"/>
                  <a:pt x="147" y="28"/>
                </a:cubicBezTo>
                <a:cubicBezTo>
                  <a:pt x="126" y="148"/>
                  <a:pt x="126" y="148"/>
                  <a:pt x="126" y="148"/>
                </a:cubicBezTo>
                <a:cubicBezTo>
                  <a:pt x="126" y="148"/>
                  <a:pt x="126" y="148"/>
                  <a:pt x="126" y="148"/>
                </a:cubicBezTo>
                <a:close/>
                <a:moveTo>
                  <a:pt x="126" y="148"/>
                </a:moveTo>
                <a:cubicBezTo>
                  <a:pt x="126" y="148"/>
                  <a:pt x="126" y="148"/>
                  <a:pt x="126" y="14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08">
            <a:extLst>
              <a:ext uri="{FF2B5EF4-FFF2-40B4-BE49-F238E27FC236}">
                <a16:creationId xmlns:a16="http://schemas.microsoft.com/office/drawing/2014/main" id="{06F389B7-9D17-5FC0-1FB7-D8B2FFDD8BEF}"/>
              </a:ext>
            </a:extLst>
          </p:cNvPr>
          <p:cNvSpPr>
            <a:spLocks noEditPoints="1"/>
          </p:cNvSpPr>
          <p:nvPr userDrawn="1"/>
        </p:nvSpPr>
        <p:spPr bwMode="auto">
          <a:xfrm>
            <a:off x="672176" y="4442455"/>
            <a:ext cx="338074" cy="295815"/>
          </a:xfrm>
          <a:custGeom>
            <a:avLst/>
            <a:gdLst>
              <a:gd name="T0" fmla="*/ 43 w 160"/>
              <a:gd name="T1" fmla="*/ 13 h 140"/>
              <a:gd name="T2" fmla="*/ 52 w 160"/>
              <a:gd name="T3" fmla="*/ 4 h 140"/>
              <a:gd name="T4" fmla="*/ 151 w 160"/>
              <a:gd name="T5" fmla="*/ 4 h 140"/>
              <a:gd name="T6" fmla="*/ 160 w 160"/>
              <a:gd name="T7" fmla="*/ 13 h 140"/>
              <a:gd name="T8" fmla="*/ 151 w 160"/>
              <a:gd name="T9" fmla="*/ 22 h 140"/>
              <a:gd name="T10" fmla="*/ 52 w 160"/>
              <a:gd name="T11" fmla="*/ 22 h 140"/>
              <a:gd name="T12" fmla="*/ 43 w 160"/>
              <a:gd name="T13" fmla="*/ 13 h 140"/>
              <a:gd name="T14" fmla="*/ 151 w 160"/>
              <a:gd name="T15" fmla="*/ 61 h 140"/>
              <a:gd name="T16" fmla="*/ 52 w 160"/>
              <a:gd name="T17" fmla="*/ 61 h 140"/>
              <a:gd name="T18" fmla="*/ 43 w 160"/>
              <a:gd name="T19" fmla="*/ 70 h 140"/>
              <a:gd name="T20" fmla="*/ 52 w 160"/>
              <a:gd name="T21" fmla="*/ 79 h 140"/>
              <a:gd name="T22" fmla="*/ 151 w 160"/>
              <a:gd name="T23" fmla="*/ 79 h 140"/>
              <a:gd name="T24" fmla="*/ 160 w 160"/>
              <a:gd name="T25" fmla="*/ 70 h 140"/>
              <a:gd name="T26" fmla="*/ 151 w 160"/>
              <a:gd name="T27" fmla="*/ 61 h 140"/>
              <a:gd name="T28" fmla="*/ 151 w 160"/>
              <a:gd name="T29" fmla="*/ 119 h 140"/>
              <a:gd name="T30" fmla="*/ 52 w 160"/>
              <a:gd name="T31" fmla="*/ 119 h 140"/>
              <a:gd name="T32" fmla="*/ 43 w 160"/>
              <a:gd name="T33" fmla="*/ 128 h 140"/>
              <a:gd name="T34" fmla="*/ 52 w 160"/>
              <a:gd name="T35" fmla="*/ 137 h 140"/>
              <a:gd name="T36" fmla="*/ 151 w 160"/>
              <a:gd name="T37" fmla="*/ 137 h 140"/>
              <a:gd name="T38" fmla="*/ 160 w 160"/>
              <a:gd name="T39" fmla="*/ 128 h 140"/>
              <a:gd name="T40" fmla="*/ 151 w 160"/>
              <a:gd name="T41" fmla="*/ 119 h 140"/>
              <a:gd name="T42" fmla="*/ 13 w 160"/>
              <a:gd name="T43" fmla="*/ 58 h 140"/>
              <a:gd name="T44" fmla="*/ 0 w 160"/>
              <a:gd name="T45" fmla="*/ 71 h 140"/>
              <a:gd name="T46" fmla="*/ 13 w 160"/>
              <a:gd name="T47" fmla="*/ 84 h 140"/>
              <a:gd name="T48" fmla="*/ 25 w 160"/>
              <a:gd name="T49" fmla="*/ 71 h 140"/>
              <a:gd name="T50" fmla="*/ 13 w 160"/>
              <a:gd name="T51" fmla="*/ 58 h 140"/>
              <a:gd name="T52" fmla="*/ 13 w 160"/>
              <a:gd name="T53" fmla="*/ 0 h 140"/>
              <a:gd name="T54" fmla="*/ 0 w 160"/>
              <a:gd name="T55" fmla="*/ 13 h 140"/>
              <a:gd name="T56" fmla="*/ 13 w 160"/>
              <a:gd name="T57" fmla="*/ 26 h 140"/>
              <a:gd name="T58" fmla="*/ 25 w 160"/>
              <a:gd name="T59" fmla="*/ 13 h 140"/>
              <a:gd name="T60" fmla="*/ 13 w 160"/>
              <a:gd name="T61" fmla="*/ 0 h 140"/>
              <a:gd name="T62" fmla="*/ 13 w 160"/>
              <a:gd name="T63" fmla="*/ 115 h 140"/>
              <a:gd name="T64" fmla="*/ 0 w 160"/>
              <a:gd name="T65" fmla="*/ 128 h 140"/>
              <a:gd name="T66" fmla="*/ 13 w 160"/>
              <a:gd name="T67" fmla="*/ 140 h 140"/>
              <a:gd name="T68" fmla="*/ 25 w 160"/>
              <a:gd name="T69" fmla="*/ 128 h 140"/>
              <a:gd name="T70" fmla="*/ 13 w 160"/>
              <a:gd name="T71" fmla="*/ 11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140">
                <a:moveTo>
                  <a:pt x="43" y="13"/>
                </a:moveTo>
                <a:cubicBezTo>
                  <a:pt x="43" y="8"/>
                  <a:pt x="46" y="4"/>
                  <a:pt x="52" y="4"/>
                </a:cubicBezTo>
                <a:cubicBezTo>
                  <a:pt x="151" y="4"/>
                  <a:pt x="151" y="4"/>
                  <a:pt x="151" y="4"/>
                </a:cubicBezTo>
                <a:cubicBezTo>
                  <a:pt x="157" y="4"/>
                  <a:pt x="160" y="8"/>
                  <a:pt x="160" y="13"/>
                </a:cubicBezTo>
                <a:cubicBezTo>
                  <a:pt x="160" y="18"/>
                  <a:pt x="157" y="22"/>
                  <a:pt x="151" y="22"/>
                </a:cubicBezTo>
                <a:cubicBezTo>
                  <a:pt x="52" y="22"/>
                  <a:pt x="52" y="22"/>
                  <a:pt x="52" y="22"/>
                </a:cubicBezTo>
                <a:cubicBezTo>
                  <a:pt x="46" y="22"/>
                  <a:pt x="43" y="18"/>
                  <a:pt x="43" y="13"/>
                </a:cubicBezTo>
                <a:close/>
                <a:moveTo>
                  <a:pt x="151" y="61"/>
                </a:moveTo>
                <a:cubicBezTo>
                  <a:pt x="52" y="61"/>
                  <a:pt x="52" y="61"/>
                  <a:pt x="52" y="61"/>
                </a:cubicBezTo>
                <a:cubicBezTo>
                  <a:pt x="46" y="61"/>
                  <a:pt x="43" y="65"/>
                  <a:pt x="43" y="70"/>
                </a:cubicBezTo>
                <a:cubicBezTo>
                  <a:pt x="43" y="75"/>
                  <a:pt x="46" y="79"/>
                  <a:pt x="52" y="79"/>
                </a:cubicBezTo>
                <a:cubicBezTo>
                  <a:pt x="151" y="79"/>
                  <a:pt x="151" y="79"/>
                  <a:pt x="151" y="79"/>
                </a:cubicBezTo>
                <a:cubicBezTo>
                  <a:pt x="157" y="79"/>
                  <a:pt x="160" y="75"/>
                  <a:pt x="160" y="70"/>
                </a:cubicBezTo>
                <a:cubicBezTo>
                  <a:pt x="160" y="65"/>
                  <a:pt x="157" y="61"/>
                  <a:pt x="151" y="61"/>
                </a:cubicBezTo>
                <a:close/>
                <a:moveTo>
                  <a:pt x="151" y="119"/>
                </a:moveTo>
                <a:cubicBezTo>
                  <a:pt x="52" y="119"/>
                  <a:pt x="52" y="119"/>
                  <a:pt x="52" y="119"/>
                </a:cubicBezTo>
                <a:cubicBezTo>
                  <a:pt x="46" y="119"/>
                  <a:pt x="43" y="123"/>
                  <a:pt x="43" y="128"/>
                </a:cubicBezTo>
                <a:cubicBezTo>
                  <a:pt x="43" y="133"/>
                  <a:pt x="46" y="137"/>
                  <a:pt x="52" y="137"/>
                </a:cubicBezTo>
                <a:cubicBezTo>
                  <a:pt x="151" y="137"/>
                  <a:pt x="151" y="137"/>
                  <a:pt x="151" y="137"/>
                </a:cubicBezTo>
                <a:cubicBezTo>
                  <a:pt x="157" y="137"/>
                  <a:pt x="160" y="133"/>
                  <a:pt x="160" y="128"/>
                </a:cubicBezTo>
                <a:cubicBezTo>
                  <a:pt x="160" y="123"/>
                  <a:pt x="157" y="119"/>
                  <a:pt x="151" y="119"/>
                </a:cubicBezTo>
                <a:close/>
                <a:moveTo>
                  <a:pt x="13" y="58"/>
                </a:moveTo>
                <a:cubicBezTo>
                  <a:pt x="6" y="58"/>
                  <a:pt x="0" y="64"/>
                  <a:pt x="0" y="71"/>
                </a:cubicBezTo>
                <a:cubicBezTo>
                  <a:pt x="0" y="78"/>
                  <a:pt x="6" y="84"/>
                  <a:pt x="13" y="84"/>
                </a:cubicBezTo>
                <a:cubicBezTo>
                  <a:pt x="20" y="84"/>
                  <a:pt x="25" y="78"/>
                  <a:pt x="25" y="71"/>
                </a:cubicBezTo>
                <a:cubicBezTo>
                  <a:pt x="25" y="64"/>
                  <a:pt x="20" y="58"/>
                  <a:pt x="13" y="58"/>
                </a:cubicBezTo>
                <a:close/>
                <a:moveTo>
                  <a:pt x="13" y="0"/>
                </a:moveTo>
                <a:cubicBezTo>
                  <a:pt x="6" y="0"/>
                  <a:pt x="0" y="6"/>
                  <a:pt x="0" y="13"/>
                </a:cubicBezTo>
                <a:cubicBezTo>
                  <a:pt x="0" y="20"/>
                  <a:pt x="6" y="26"/>
                  <a:pt x="13" y="26"/>
                </a:cubicBezTo>
                <a:cubicBezTo>
                  <a:pt x="20" y="26"/>
                  <a:pt x="25" y="20"/>
                  <a:pt x="25" y="13"/>
                </a:cubicBezTo>
                <a:cubicBezTo>
                  <a:pt x="25" y="6"/>
                  <a:pt x="20" y="0"/>
                  <a:pt x="13" y="0"/>
                </a:cubicBezTo>
                <a:close/>
                <a:moveTo>
                  <a:pt x="13" y="115"/>
                </a:moveTo>
                <a:cubicBezTo>
                  <a:pt x="6" y="115"/>
                  <a:pt x="0" y="120"/>
                  <a:pt x="0" y="128"/>
                </a:cubicBezTo>
                <a:cubicBezTo>
                  <a:pt x="0" y="135"/>
                  <a:pt x="6" y="140"/>
                  <a:pt x="13" y="140"/>
                </a:cubicBezTo>
                <a:cubicBezTo>
                  <a:pt x="20" y="140"/>
                  <a:pt x="25" y="135"/>
                  <a:pt x="25" y="128"/>
                </a:cubicBezTo>
                <a:cubicBezTo>
                  <a:pt x="25" y="120"/>
                  <a:pt x="20" y="115"/>
                  <a:pt x="13" y="11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Picture Placeholder 17">
            <a:extLst>
              <a:ext uri="{FF2B5EF4-FFF2-40B4-BE49-F238E27FC236}">
                <a16:creationId xmlns:a16="http://schemas.microsoft.com/office/drawing/2014/main" id="{F8210552-7EE2-BCF7-648C-2A66EBBDB410}"/>
              </a:ext>
            </a:extLst>
          </p:cNvPr>
          <p:cNvSpPr>
            <a:spLocks noGrp="1"/>
          </p:cNvSpPr>
          <p:nvPr>
            <p:ph type="pic" sz="quarter" idx="10"/>
          </p:nvPr>
        </p:nvSpPr>
        <p:spPr>
          <a:xfrm>
            <a:off x="7818438" y="1238250"/>
            <a:ext cx="4373562" cy="5619750"/>
          </a:xfrm>
          <a:prstGeom prst="rect">
            <a:avLst/>
          </a:prstGeom>
        </p:spPr>
        <p:txBody>
          <a:bodyPr/>
          <a:lstStyle/>
          <a:p>
            <a:endParaRPr lang="en-US"/>
          </a:p>
        </p:txBody>
      </p:sp>
      <p:sp>
        <p:nvSpPr>
          <p:cNvPr id="20" name="Text Placeholder 19">
            <a:extLst>
              <a:ext uri="{FF2B5EF4-FFF2-40B4-BE49-F238E27FC236}">
                <a16:creationId xmlns:a16="http://schemas.microsoft.com/office/drawing/2014/main" id="{AEE18413-116A-E448-B0D2-0E14AB8F32B8}"/>
              </a:ext>
            </a:extLst>
          </p:cNvPr>
          <p:cNvSpPr>
            <a:spLocks noGrp="1"/>
          </p:cNvSpPr>
          <p:nvPr>
            <p:ph type="body" sz="quarter" idx="11"/>
          </p:nvPr>
        </p:nvSpPr>
        <p:spPr>
          <a:xfrm>
            <a:off x="1740112" y="1827249"/>
            <a:ext cx="5535612" cy="369973"/>
          </a:xfrm>
          <a:prstGeom prst="rect">
            <a:avLst/>
          </a:prstGeom>
        </p:spPr>
        <p:txBody>
          <a:bodyPr>
            <a:normAutofit/>
          </a:bodyPr>
          <a:lstStyle>
            <a:lvl1pPr marL="0" indent="0">
              <a:buNone/>
              <a:defRPr sz="2000">
                <a:solidFill>
                  <a:schemeClr val="bg1"/>
                </a:solidFill>
              </a:defRPr>
            </a:lvl1pPr>
          </a:lstStyle>
          <a:p>
            <a:pPr lvl="0"/>
            <a:r>
              <a:rPr lang="en-US" dirty="0"/>
              <a:t>Click to edit Master text styles</a:t>
            </a:r>
          </a:p>
        </p:txBody>
      </p:sp>
      <p:sp>
        <p:nvSpPr>
          <p:cNvPr id="21" name="Text Placeholder 19">
            <a:extLst>
              <a:ext uri="{FF2B5EF4-FFF2-40B4-BE49-F238E27FC236}">
                <a16:creationId xmlns:a16="http://schemas.microsoft.com/office/drawing/2014/main" id="{FAC4B7D1-671E-DCB9-BE99-AAD1D974F535}"/>
              </a:ext>
            </a:extLst>
          </p:cNvPr>
          <p:cNvSpPr>
            <a:spLocks noGrp="1"/>
          </p:cNvSpPr>
          <p:nvPr>
            <p:ph type="body" sz="quarter" idx="12"/>
          </p:nvPr>
        </p:nvSpPr>
        <p:spPr>
          <a:xfrm>
            <a:off x="1740112" y="3170545"/>
            <a:ext cx="5535612" cy="369973"/>
          </a:xfrm>
          <a:prstGeom prst="rect">
            <a:avLst/>
          </a:prstGeom>
        </p:spPr>
        <p:txBody>
          <a:bodyPr>
            <a:normAutofit/>
          </a:bodyPr>
          <a:lstStyle>
            <a:lvl1pPr marL="0" indent="0">
              <a:buNone/>
              <a:defRPr sz="2000">
                <a:solidFill>
                  <a:schemeClr val="bg1"/>
                </a:solidFill>
              </a:defRPr>
            </a:lvl1pPr>
          </a:lstStyle>
          <a:p>
            <a:pPr lvl="0"/>
            <a:r>
              <a:rPr lang="en-US" dirty="0"/>
              <a:t>Click to edit Master text styles</a:t>
            </a:r>
          </a:p>
        </p:txBody>
      </p:sp>
      <p:sp>
        <p:nvSpPr>
          <p:cNvPr id="22" name="Text Placeholder 19">
            <a:extLst>
              <a:ext uri="{FF2B5EF4-FFF2-40B4-BE49-F238E27FC236}">
                <a16:creationId xmlns:a16="http://schemas.microsoft.com/office/drawing/2014/main" id="{2703129B-6353-377E-091D-422D24E332EA}"/>
              </a:ext>
            </a:extLst>
          </p:cNvPr>
          <p:cNvSpPr>
            <a:spLocks noGrp="1"/>
          </p:cNvSpPr>
          <p:nvPr>
            <p:ph type="body" sz="quarter" idx="13"/>
          </p:nvPr>
        </p:nvSpPr>
        <p:spPr>
          <a:xfrm>
            <a:off x="1685768" y="4368297"/>
            <a:ext cx="5535612" cy="369973"/>
          </a:xfrm>
          <a:prstGeom prst="rect">
            <a:avLst/>
          </a:prstGeom>
        </p:spPr>
        <p:txBody>
          <a:bodyPr>
            <a:normAutofit/>
          </a:bodyPr>
          <a:lstStyle>
            <a:lvl1pPr marL="0" indent="0">
              <a:buNone/>
              <a:defRPr sz="2000">
                <a:solidFill>
                  <a:schemeClr val="bg1"/>
                </a:solidFill>
              </a:defRPr>
            </a:lvl1pPr>
          </a:lstStyle>
          <a:p>
            <a:pPr lvl="0"/>
            <a:r>
              <a:rPr lang="en-US" dirty="0"/>
              <a:t>Click to edit Master text styles</a:t>
            </a:r>
          </a:p>
        </p:txBody>
      </p:sp>
      <p:sp>
        <p:nvSpPr>
          <p:cNvPr id="23" name="Text Placeholder 19">
            <a:extLst>
              <a:ext uri="{FF2B5EF4-FFF2-40B4-BE49-F238E27FC236}">
                <a16:creationId xmlns:a16="http://schemas.microsoft.com/office/drawing/2014/main" id="{98E03E6F-67EC-4D34-8F78-56757B8121FC}"/>
              </a:ext>
            </a:extLst>
          </p:cNvPr>
          <p:cNvSpPr>
            <a:spLocks noGrp="1"/>
          </p:cNvSpPr>
          <p:nvPr>
            <p:ph type="body" sz="quarter" idx="14"/>
          </p:nvPr>
        </p:nvSpPr>
        <p:spPr>
          <a:xfrm>
            <a:off x="1685768" y="5711593"/>
            <a:ext cx="5535612" cy="369973"/>
          </a:xfrm>
          <a:prstGeom prst="rect">
            <a:avLst/>
          </a:prstGeom>
        </p:spPr>
        <p:txBody>
          <a:bodyPr>
            <a:normAutofit/>
          </a:bodyPr>
          <a:lstStyle>
            <a:lvl1pPr marL="0" indent="0">
              <a:buNone/>
              <a:defRPr sz="2000">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3413001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D5872F7-844F-76BE-3B5B-94C5A9754CCD}"/>
              </a:ext>
            </a:extLst>
          </p:cNvPr>
          <p:cNvSpPr>
            <a:spLocks noGrp="1"/>
          </p:cNvSpPr>
          <p:nvPr>
            <p:ph type="sldNum" sz="quarter" idx="10"/>
          </p:nvPr>
        </p:nvSpPr>
        <p:spPr/>
        <p:txBody>
          <a:bodyPr/>
          <a:lstStyle/>
          <a:p>
            <a:fld id="{F7AF0E9F-A7B4-4192-8AA0-128C33D70E75}" type="slidenum">
              <a:rPr lang="en-US" smtClean="0"/>
              <a:pPr/>
              <a:t>‹#›</a:t>
            </a:fld>
            <a:endParaRPr lang="en-US"/>
          </a:p>
        </p:txBody>
      </p:sp>
    </p:spTree>
    <p:extLst>
      <p:ext uri="{BB962C8B-B14F-4D97-AF65-F5344CB8AC3E}">
        <p14:creationId xmlns:p14="http://schemas.microsoft.com/office/powerpoint/2010/main" val="23874814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1167D-6592-C7BB-2495-772329E93956}"/>
              </a:ext>
            </a:extLst>
          </p:cNvPr>
          <p:cNvSpPr>
            <a:spLocks noGrp="1"/>
          </p:cNvSpPr>
          <p:nvPr>
            <p:ph type="title"/>
          </p:nvPr>
        </p:nvSpPr>
        <p:spPr>
          <a:xfrm>
            <a:off x="838200" y="447503"/>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9298046-BEFF-62E1-0039-78446BA91E68}"/>
              </a:ext>
            </a:extLst>
          </p:cNvPr>
          <p:cNvSpPr>
            <a:spLocks noGrp="1"/>
          </p:cNvSpPr>
          <p:nvPr>
            <p:ph idx="1"/>
          </p:nvPr>
        </p:nvSpPr>
        <p:spPr>
          <a:xfrm>
            <a:off x="838200" y="1908003"/>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DF196107-4F61-C08A-3E77-E9FC12C1E6AA}"/>
              </a:ext>
            </a:extLst>
          </p:cNvPr>
          <p:cNvSpPr>
            <a:spLocks noGrp="1"/>
          </p:cNvSpPr>
          <p:nvPr>
            <p:ph type="sldNum" sz="quarter" idx="12"/>
          </p:nvPr>
        </p:nvSpPr>
        <p:spPr>
          <a:xfrm>
            <a:off x="8610600" y="6356350"/>
            <a:ext cx="2743200" cy="365125"/>
          </a:xfrm>
        </p:spPr>
        <p:txBody>
          <a:bodyPr/>
          <a:lstStyle/>
          <a:p>
            <a:fld id="{F7AF0E9F-A7B4-4192-8AA0-128C33D70E75}" type="slidenum">
              <a:rPr lang="en-US" smtClean="0"/>
              <a:t>‹#›</a:t>
            </a:fld>
            <a:endParaRPr lang="en-US"/>
          </a:p>
        </p:txBody>
      </p:sp>
    </p:spTree>
    <p:extLst>
      <p:ext uri="{BB962C8B-B14F-4D97-AF65-F5344CB8AC3E}">
        <p14:creationId xmlns:p14="http://schemas.microsoft.com/office/powerpoint/2010/main" val="3049812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DAEB0-1CC8-B38F-B780-9AE98D5D4D45}"/>
              </a:ext>
            </a:extLst>
          </p:cNvPr>
          <p:cNvSpPr>
            <a:spLocks noGrp="1"/>
          </p:cNvSpPr>
          <p:nvPr>
            <p:ph type="title"/>
          </p:nvPr>
        </p:nvSpPr>
        <p:spPr>
          <a:xfrm>
            <a:off x="838200" y="447503"/>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09D6923F-8759-CF75-ABBC-74A53B55AD82}"/>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DD27030-C26F-B6B3-F66B-64FB9FA3DED4}"/>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5">
            <a:extLst>
              <a:ext uri="{FF2B5EF4-FFF2-40B4-BE49-F238E27FC236}">
                <a16:creationId xmlns:a16="http://schemas.microsoft.com/office/drawing/2014/main" id="{46C7B113-E400-7E56-6B08-BAA804F0159C}"/>
              </a:ext>
            </a:extLst>
          </p:cNvPr>
          <p:cNvSpPr>
            <a:spLocks noGrp="1"/>
          </p:cNvSpPr>
          <p:nvPr>
            <p:ph type="sldNum" sz="quarter" idx="12"/>
          </p:nvPr>
        </p:nvSpPr>
        <p:spPr>
          <a:xfrm>
            <a:off x="8610600" y="6356350"/>
            <a:ext cx="2743200" cy="365125"/>
          </a:xfrm>
        </p:spPr>
        <p:txBody>
          <a:bodyPr/>
          <a:lstStyle/>
          <a:p>
            <a:fld id="{F7AF0E9F-A7B4-4192-8AA0-128C33D70E75}" type="slidenum">
              <a:rPr lang="en-US" smtClean="0"/>
              <a:t>‹#›</a:t>
            </a:fld>
            <a:endParaRPr lang="en-US"/>
          </a:p>
        </p:txBody>
      </p:sp>
    </p:spTree>
    <p:extLst>
      <p:ext uri="{BB962C8B-B14F-4D97-AF65-F5344CB8AC3E}">
        <p14:creationId xmlns:p14="http://schemas.microsoft.com/office/powerpoint/2010/main" val="12284201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A59FA-CA63-643C-7FE3-A7F6FA63EC5E}"/>
              </a:ext>
            </a:extLst>
          </p:cNvPr>
          <p:cNvSpPr>
            <a:spLocks noGrp="1"/>
          </p:cNvSpPr>
          <p:nvPr>
            <p:ph type="title"/>
          </p:nvPr>
        </p:nvSpPr>
        <p:spPr>
          <a:xfrm>
            <a:off x="2622214" y="224745"/>
            <a:ext cx="6603657" cy="477795"/>
          </a:xfrm>
          <a:prstGeom prst="rect">
            <a:avLst/>
          </a:prstGeom>
        </p:spPr>
        <p:txBody>
          <a:bodyPr anchor="b">
            <a:noAutofit/>
          </a:bodyPr>
          <a:lstStyle>
            <a:lvl1pPr>
              <a:defRPr sz="3200"/>
            </a:lvl1pPr>
          </a:lstStyle>
          <a:p>
            <a:r>
              <a:rPr lang="en-US"/>
              <a:t>Click to edit Master title style</a:t>
            </a:r>
          </a:p>
        </p:txBody>
      </p:sp>
      <p:sp>
        <p:nvSpPr>
          <p:cNvPr id="4" name="Rectangle 3">
            <a:extLst>
              <a:ext uri="{FF2B5EF4-FFF2-40B4-BE49-F238E27FC236}">
                <a16:creationId xmlns:a16="http://schemas.microsoft.com/office/drawing/2014/main" id="{904CC372-1F7D-480D-39DD-3DCC46E293E2}"/>
              </a:ext>
            </a:extLst>
          </p:cNvPr>
          <p:cNvSpPr/>
          <p:nvPr userDrawn="1"/>
        </p:nvSpPr>
        <p:spPr>
          <a:xfrm>
            <a:off x="1372047" y="1365138"/>
            <a:ext cx="4202309" cy="838740"/>
          </a:xfrm>
          <a:prstGeom prst="rect">
            <a:avLst/>
          </a:prstGeom>
          <a:gradFill flip="none" rotWithShape="1">
            <a:gsLst>
              <a:gs pos="0">
                <a:schemeClr val="bg1">
                  <a:lumMod val="95000"/>
                </a:schemeClr>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Freeform 67">
            <a:extLst>
              <a:ext uri="{FF2B5EF4-FFF2-40B4-BE49-F238E27FC236}">
                <a16:creationId xmlns:a16="http://schemas.microsoft.com/office/drawing/2014/main" id="{58B16C88-6A77-99D5-4803-F1CCD6CDD002}"/>
              </a:ext>
            </a:extLst>
          </p:cNvPr>
          <p:cNvSpPr/>
          <p:nvPr userDrawn="1"/>
        </p:nvSpPr>
        <p:spPr>
          <a:xfrm>
            <a:off x="735228" y="1365138"/>
            <a:ext cx="976098" cy="838740"/>
          </a:xfrm>
          <a:custGeom>
            <a:avLst/>
            <a:gdLst>
              <a:gd name="connsiteX0" fmla="*/ 0 w 1077693"/>
              <a:gd name="connsiteY0" fmla="*/ 0 h 926039"/>
              <a:gd name="connsiteX1" fmla="*/ 849093 w 1077693"/>
              <a:gd name="connsiteY1" fmla="*/ 0 h 926039"/>
              <a:gd name="connsiteX2" fmla="*/ 849093 w 1077693"/>
              <a:gd name="connsiteY2" fmla="*/ 330431 h 926039"/>
              <a:gd name="connsiteX3" fmla="*/ 1077693 w 1077693"/>
              <a:gd name="connsiteY3" fmla="*/ 463019 h 926039"/>
              <a:gd name="connsiteX4" fmla="*/ 849093 w 1077693"/>
              <a:gd name="connsiteY4" fmla="*/ 595607 h 926039"/>
              <a:gd name="connsiteX5" fmla="*/ 849093 w 1077693"/>
              <a:gd name="connsiteY5" fmla="*/ 926039 h 926039"/>
              <a:gd name="connsiteX6" fmla="*/ 0 w 1077693"/>
              <a:gd name="connsiteY6" fmla="*/ 926039 h 926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3" h="926039">
                <a:moveTo>
                  <a:pt x="0" y="0"/>
                </a:moveTo>
                <a:lnTo>
                  <a:pt x="849093" y="0"/>
                </a:lnTo>
                <a:lnTo>
                  <a:pt x="849093" y="330431"/>
                </a:lnTo>
                <a:lnTo>
                  <a:pt x="1077693" y="463019"/>
                </a:lnTo>
                <a:lnTo>
                  <a:pt x="849093" y="595607"/>
                </a:lnTo>
                <a:lnTo>
                  <a:pt x="849093" y="926039"/>
                </a:lnTo>
                <a:lnTo>
                  <a:pt x="0" y="92603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Ins="205740" rtlCol="0" anchor="ctr"/>
          <a:lstStyle/>
          <a:p>
            <a:pPr algn="ctr"/>
            <a:endParaRPr lang="en-US" sz="2100" b="1"/>
          </a:p>
        </p:txBody>
      </p:sp>
      <p:sp>
        <p:nvSpPr>
          <p:cNvPr id="8" name="Rectangle 7">
            <a:extLst>
              <a:ext uri="{FF2B5EF4-FFF2-40B4-BE49-F238E27FC236}">
                <a16:creationId xmlns:a16="http://schemas.microsoft.com/office/drawing/2014/main" id="{441E7CA6-E9FB-A82B-7BCD-304DF6C52572}"/>
              </a:ext>
            </a:extLst>
          </p:cNvPr>
          <p:cNvSpPr/>
          <p:nvPr userDrawn="1"/>
        </p:nvSpPr>
        <p:spPr>
          <a:xfrm>
            <a:off x="1372047" y="2283047"/>
            <a:ext cx="4202309" cy="838740"/>
          </a:xfrm>
          <a:prstGeom prst="rect">
            <a:avLst/>
          </a:prstGeom>
          <a:gradFill flip="none" rotWithShape="1">
            <a:gsLst>
              <a:gs pos="0">
                <a:schemeClr val="bg1">
                  <a:lumMod val="95000"/>
                </a:schemeClr>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Freeform 72">
            <a:extLst>
              <a:ext uri="{FF2B5EF4-FFF2-40B4-BE49-F238E27FC236}">
                <a16:creationId xmlns:a16="http://schemas.microsoft.com/office/drawing/2014/main" id="{A0C0C97C-AC64-2749-B2F6-5636A7E3BBC8}"/>
              </a:ext>
            </a:extLst>
          </p:cNvPr>
          <p:cNvSpPr/>
          <p:nvPr userDrawn="1"/>
        </p:nvSpPr>
        <p:spPr>
          <a:xfrm>
            <a:off x="735228" y="2283047"/>
            <a:ext cx="976098" cy="838740"/>
          </a:xfrm>
          <a:custGeom>
            <a:avLst/>
            <a:gdLst>
              <a:gd name="connsiteX0" fmla="*/ 0 w 1077693"/>
              <a:gd name="connsiteY0" fmla="*/ 0 h 926039"/>
              <a:gd name="connsiteX1" fmla="*/ 849093 w 1077693"/>
              <a:gd name="connsiteY1" fmla="*/ 0 h 926039"/>
              <a:gd name="connsiteX2" fmla="*/ 849093 w 1077693"/>
              <a:gd name="connsiteY2" fmla="*/ 330431 h 926039"/>
              <a:gd name="connsiteX3" fmla="*/ 1077693 w 1077693"/>
              <a:gd name="connsiteY3" fmla="*/ 463019 h 926039"/>
              <a:gd name="connsiteX4" fmla="*/ 849093 w 1077693"/>
              <a:gd name="connsiteY4" fmla="*/ 595607 h 926039"/>
              <a:gd name="connsiteX5" fmla="*/ 849093 w 1077693"/>
              <a:gd name="connsiteY5" fmla="*/ 926039 h 926039"/>
              <a:gd name="connsiteX6" fmla="*/ 0 w 1077693"/>
              <a:gd name="connsiteY6" fmla="*/ 926039 h 926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3" h="926039">
                <a:moveTo>
                  <a:pt x="0" y="0"/>
                </a:moveTo>
                <a:lnTo>
                  <a:pt x="849093" y="0"/>
                </a:lnTo>
                <a:lnTo>
                  <a:pt x="849093" y="330431"/>
                </a:lnTo>
                <a:lnTo>
                  <a:pt x="1077693" y="463019"/>
                </a:lnTo>
                <a:lnTo>
                  <a:pt x="849093" y="595607"/>
                </a:lnTo>
                <a:lnTo>
                  <a:pt x="849093" y="926039"/>
                </a:lnTo>
                <a:lnTo>
                  <a:pt x="0" y="92603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Ins="205740" rtlCol="0" anchor="ctr"/>
          <a:lstStyle/>
          <a:p>
            <a:pPr algn="ctr"/>
            <a:endParaRPr lang="en-US" sz="2100" b="1"/>
          </a:p>
        </p:txBody>
      </p:sp>
      <p:sp>
        <p:nvSpPr>
          <p:cNvPr id="11" name="Rectangle 10">
            <a:extLst>
              <a:ext uri="{FF2B5EF4-FFF2-40B4-BE49-F238E27FC236}">
                <a16:creationId xmlns:a16="http://schemas.microsoft.com/office/drawing/2014/main" id="{B2867177-480F-435A-3934-4C6A9860FC56}"/>
              </a:ext>
            </a:extLst>
          </p:cNvPr>
          <p:cNvSpPr/>
          <p:nvPr userDrawn="1"/>
        </p:nvSpPr>
        <p:spPr>
          <a:xfrm>
            <a:off x="1372047" y="3168153"/>
            <a:ext cx="4202309" cy="838740"/>
          </a:xfrm>
          <a:prstGeom prst="rect">
            <a:avLst/>
          </a:prstGeom>
          <a:gradFill flip="none" rotWithShape="1">
            <a:gsLst>
              <a:gs pos="0">
                <a:schemeClr val="bg1">
                  <a:lumMod val="95000"/>
                </a:schemeClr>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Freeform 76">
            <a:extLst>
              <a:ext uri="{FF2B5EF4-FFF2-40B4-BE49-F238E27FC236}">
                <a16:creationId xmlns:a16="http://schemas.microsoft.com/office/drawing/2014/main" id="{BBD25EE2-88C5-2928-62BE-065F1BBCBBC9}"/>
              </a:ext>
            </a:extLst>
          </p:cNvPr>
          <p:cNvSpPr/>
          <p:nvPr userDrawn="1"/>
        </p:nvSpPr>
        <p:spPr>
          <a:xfrm>
            <a:off x="735228" y="3168153"/>
            <a:ext cx="976098" cy="838740"/>
          </a:xfrm>
          <a:custGeom>
            <a:avLst/>
            <a:gdLst>
              <a:gd name="connsiteX0" fmla="*/ 0 w 1077693"/>
              <a:gd name="connsiteY0" fmla="*/ 0 h 926039"/>
              <a:gd name="connsiteX1" fmla="*/ 849093 w 1077693"/>
              <a:gd name="connsiteY1" fmla="*/ 0 h 926039"/>
              <a:gd name="connsiteX2" fmla="*/ 849093 w 1077693"/>
              <a:gd name="connsiteY2" fmla="*/ 330431 h 926039"/>
              <a:gd name="connsiteX3" fmla="*/ 1077693 w 1077693"/>
              <a:gd name="connsiteY3" fmla="*/ 463019 h 926039"/>
              <a:gd name="connsiteX4" fmla="*/ 849093 w 1077693"/>
              <a:gd name="connsiteY4" fmla="*/ 595607 h 926039"/>
              <a:gd name="connsiteX5" fmla="*/ 849093 w 1077693"/>
              <a:gd name="connsiteY5" fmla="*/ 926039 h 926039"/>
              <a:gd name="connsiteX6" fmla="*/ 0 w 1077693"/>
              <a:gd name="connsiteY6" fmla="*/ 926039 h 926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3" h="926039">
                <a:moveTo>
                  <a:pt x="0" y="0"/>
                </a:moveTo>
                <a:lnTo>
                  <a:pt x="849093" y="0"/>
                </a:lnTo>
                <a:lnTo>
                  <a:pt x="849093" y="330431"/>
                </a:lnTo>
                <a:lnTo>
                  <a:pt x="1077693" y="463019"/>
                </a:lnTo>
                <a:lnTo>
                  <a:pt x="849093" y="595607"/>
                </a:lnTo>
                <a:lnTo>
                  <a:pt x="849093" y="926039"/>
                </a:lnTo>
                <a:lnTo>
                  <a:pt x="0" y="926039"/>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Ins="205740" rtlCol="0" anchor="ctr"/>
          <a:lstStyle/>
          <a:p>
            <a:pPr algn="ctr"/>
            <a:endParaRPr lang="en-US" sz="2100" b="1"/>
          </a:p>
        </p:txBody>
      </p:sp>
      <p:sp>
        <p:nvSpPr>
          <p:cNvPr id="14" name="Rectangle 13">
            <a:extLst>
              <a:ext uri="{FF2B5EF4-FFF2-40B4-BE49-F238E27FC236}">
                <a16:creationId xmlns:a16="http://schemas.microsoft.com/office/drawing/2014/main" id="{BF23BA0C-3917-416C-9228-4D008848D6C8}"/>
              </a:ext>
            </a:extLst>
          </p:cNvPr>
          <p:cNvSpPr/>
          <p:nvPr userDrawn="1"/>
        </p:nvSpPr>
        <p:spPr>
          <a:xfrm>
            <a:off x="1372047" y="4079424"/>
            <a:ext cx="4202309" cy="838740"/>
          </a:xfrm>
          <a:prstGeom prst="rect">
            <a:avLst/>
          </a:prstGeom>
          <a:gradFill flip="none" rotWithShape="1">
            <a:gsLst>
              <a:gs pos="0">
                <a:schemeClr val="bg1">
                  <a:lumMod val="95000"/>
                </a:schemeClr>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Freeform 80">
            <a:extLst>
              <a:ext uri="{FF2B5EF4-FFF2-40B4-BE49-F238E27FC236}">
                <a16:creationId xmlns:a16="http://schemas.microsoft.com/office/drawing/2014/main" id="{E8764D3B-20AF-4F2B-664A-31608E108B92}"/>
              </a:ext>
            </a:extLst>
          </p:cNvPr>
          <p:cNvSpPr/>
          <p:nvPr userDrawn="1"/>
        </p:nvSpPr>
        <p:spPr>
          <a:xfrm>
            <a:off x="735228" y="4079424"/>
            <a:ext cx="976098" cy="838740"/>
          </a:xfrm>
          <a:custGeom>
            <a:avLst/>
            <a:gdLst>
              <a:gd name="connsiteX0" fmla="*/ 0 w 1077693"/>
              <a:gd name="connsiteY0" fmla="*/ 0 h 926039"/>
              <a:gd name="connsiteX1" fmla="*/ 849093 w 1077693"/>
              <a:gd name="connsiteY1" fmla="*/ 0 h 926039"/>
              <a:gd name="connsiteX2" fmla="*/ 849093 w 1077693"/>
              <a:gd name="connsiteY2" fmla="*/ 330431 h 926039"/>
              <a:gd name="connsiteX3" fmla="*/ 1077693 w 1077693"/>
              <a:gd name="connsiteY3" fmla="*/ 463019 h 926039"/>
              <a:gd name="connsiteX4" fmla="*/ 849093 w 1077693"/>
              <a:gd name="connsiteY4" fmla="*/ 595607 h 926039"/>
              <a:gd name="connsiteX5" fmla="*/ 849093 w 1077693"/>
              <a:gd name="connsiteY5" fmla="*/ 926039 h 926039"/>
              <a:gd name="connsiteX6" fmla="*/ 0 w 1077693"/>
              <a:gd name="connsiteY6" fmla="*/ 926039 h 926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3" h="926039">
                <a:moveTo>
                  <a:pt x="0" y="0"/>
                </a:moveTo>
                <a:lnTo>
                  <a:pt x="849093" y="0"/>
                </a:lnTo>
                <a:lnTo>
                  <a:pt x="849093" y="330431"/>
                </a:lnTo>
                <a:lnTo>
                  <a:pt x="1077693" y="463019"/>
                </a:lnTo>
                <a:lnTo>
                  <a:pt x="849093" y="595607"/>
                </a:lnTo>
                <a:lnTo>
                  <a:pt x="849093" y="926039"/>
                </a:lnTo>
                <a:lnTo>
                  <a:pt x="0" y="92603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Ins="205740" rtlCol="0" anchor="ctr"/>
          <a:lstStyle/>
          <a:p>
            <a:pPr algn="ctr"/>
            <a:endParaRPr lang="en-US" sz="2100" b="1"/>
          </a:p>
        </p:txBody>
      </p:sp>
      <p:sp>
        <p:nvSpPr>
          <p:cNvPr id="17" name="Rectangle 16">
            <a:extLst>
              <a:ext uri="{FF2B5EF4-FFF2-40B4-BE49-F238E27FC236}">
                <a16:creationId xmlns:a16="http://schemas.microsoft.com/office/drawing/2014/main" id="{E3769B7D-CA51-6FC3-13A7-09288309A72A}"/>
              </a:ext>
            </a:extLst>
          </p:cNvPr>
          <p:cNvSpPr/>
          <p:nvPr userDrawn="1"/>
        </p:nvSpPr>
        <p:spPr>
          <a:xfrm>
            <a:off x="1372047" y="4973560"/>
            <a:ext cx="4202309" cy="838740"/>
          </a:xfrm>
          <a:prstGeom prst="rect">
            <a:avLst/>
          </a:prstGeom>
          <a:gradFill flip="none" rotWithShape="1">
            <a:gsLst>
              <a:gs pos="0">
                <a:schemeClr val="bg1">
                  <a:lumMod val="95000"/>
                </a:schemeClr>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Freeform 84">
            <a:extLst>
              <a:ext uri="{FF2B5EF4-FFF2-40B4-BE49-F238E27FC236}">
                <a16:creationId xmlns:a16="http://schemas.microsoft.com/office/drawing/2014/main" id="{DBF5272B-12E9-6B15-4C17-41F13AF4CADD}"/>
              </a:ext>
            </a:extLst>
          </p:cNvPr>
          <p:cNvSpPr/>
          <p:nvPr userDrawn="1"/>
        </p:nvSpPr>
        <p:spPr>
          <a:xfrm>
            <a:off x="735228" y="4973560"/>
            <a:ext cx="976098" cy="838740"/>
          </a:xfrm>
          <a:custGeom>
            <a:avLst/>
            <a:gdLst>
              <a:gd name="connsiteX0" fmla="*/ 0 w 1077693"/>
              <a:gd name="connsiteY0" fmla="*/ 0 h 926039"/>
              <a:gd name="connsiteX1" fmla="*/ 849093 w 1077693"/>
              <a:gd name="connsiteY1" fmla="*/ 0 h 926039"/>
              <a:gd name="connsiteX2" fmla="*/ 849093 w 1077693"/>
              <a:gd name="connsiteY2" fmla="*/ 330431 h 926039"/>
              <a:gd name="connsiteX3" fmla="*/ 1077693 w 1077693"/>
              <a:gd name="connsiteY3" fmla="*/ 463019 h 926039"/>
              <a:gd name="connsiteX4" fmla="*/ 849093 w 1077693"/>
              <a:gd name="connsiteY4" fmla="*/ 595607 h 926039"/>
              <a:gd name="connsiteX5" fmla="*/ 849093 w 1077693"/>
              <a:gd name="connsiteY5" fmla="*/ 926039 h 926039"/>
              <a:gd name="connsiteX6" fmla="*/ 0 w 1077693"/>
              <a:gd name="connsiteY6" fmla="*/ 926039 h 926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3" h="926039">
                <a:moveTo>
                  <a:pt x="0" y="0"/>
                </a:moveTo>
                <a:lnTo>
                  <a:pt x="849093" y="0"/>
                </a:lnTo>
                <a:lnTo>
                  <a:pt x="849093" y="330431"/>
                </a:lnTo>
                <a:lnTo>
                  <a:pt x="1077693" y="463019"/>
                </a:lnTo>
                <a:lnTo>
                  <a:pt x="849093" y="595607"/>
                </a:lnTo>
                <a:lnTo>
                  <a:pt x="849093" y="926039"/>
                </a:lnTo>
                <a:lnTo>
                  <a:pt x="0" y="926039"/>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Ins="205740" rtlCol="0" anchor="ctr"/>
          <a:lstStyle/>
          <a:p>
            <a:pPr algn="ctr"/>
            <a:endParaRPr lang="en-US" sz="2100" b="1"/>
          </a:p>
        </p:txBody>
      </p:sp>
      <p:sp>
        <p:nvSpPr>
          <p:cNvPr id="20" name="Rectangle 19">
            <a:extLst>
              <a:ext uri="{FF2B5EF4-FFF2-40B4-BE49-F238E27FC236}">
                <a16:creationId xmlns:a16="http://schemas.microsoft.com/office/drawing/2014/main" id="{372FCF9A-8135-F50D-083E-0E74D68DAB19}"/>
              </a:ext>
            </a:extLst>
          </p:cNvPr>
          <p:cNvSpPr/>
          <p:nvPr userDrawn="1"/>
        </p:nvSpPr>
        <p:spPr>
          <a:xfrm>
            <a:off x="7134656" y="1365138"/>
            <a:ext cx="4202309" cy="838740"/>
          </a:xfrm>
          <a:prstGeom prst="rect">
            <a:avLst/>
          </a:prstGeom>
          <a:gradFill flip="none" rotWithShape="1">
            <a:gsLst>
              <a:gs pos="0">
                <a:schemeClr val="bg1">
                  <a:lumMod val="95000"/>
                </a:schemeClr>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2" name="Freeform 106">
            <a:extLst>
              <a:ext uri="{FF2B5EF4-FFF2-40B4-BE49-F238E27FC236}">
                <a16:creationId xmlns:a16="http://schemas.microsoft.com/office/drawing/2014/main" id="{CF34C0FF-FEA6-37DD-989F-DD34C3884A59}"/>
              </a:ext>
            </a:extLst>
          </p:cNvPr>
          <p:cNvSpPr/>
          <p:nvPr userDrawn="1"/>
        </p:nvSpPr>
        <p:spPr>
          <a:xfrm>
            <a:off x="6386815" y="1365138"/>
            <a:ext cx="976098" cy="838740"/>
          </a:xfrm>
          <a:custGeom>
            <a:avLst/>
            <a:gdLst>
              <a:gd name="connsiteX0" fmla="*/ 0 w 1077693"/>
              <a:gd name="connsiteY0" fmla="*/ 0 h 926039"/>
              <a:gd name="connsiteX1" fmla="*/ 849093 w 1077693"/>
              <a:gd name="connsiteY1" fmla="*/ 0 h 926039"/>
              <a:gd name="connsiteX2" fmla="*/ 849093 w 1077693"/>
              <a:gd name="connsiteY2" fmla="*/ 330431 h 926039"/>
              <a:gd name="connsiteX3" fmla="*/ 1077693 w 1077693"/>
              <a:gd name="connsiteY3" fmla="*/ 463019 h 926039"/>
              <a:gd name="connsiteX4" fmla="*/ 849093 w 1077693"/>
              <a:gd name="connsiteY4" fmla="*/ 595607 h 926039"/>
              <a:gd name="connsiteX5" fmla="*/ 849093 w 1077693"/>
              <a:gd name="connsiteY5" fmla="*/ 926039 h 926039"/>
              <a:gd name="connsiteX6" fmla="*/ 0 w 1077693"/>
              <a:gd name="connsiteY6" fmla="*/ 926039 h 926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3" h="926039">
                <a:moveTo>
                  <a:pt x="0" y="0"/>
                </a:moveTo>
                <a:lnTo>
                  <a:pt x="849093" y="0"/>
                </a:lnTo>
                <a:lnTo>
                  <a:pt x="849093" y="330431"/>
                </a:lnTo>
                <a:lnTo>
                  <a:pt x="1077693" y="463019"/>
                </a:lnTo>
                <a:lnTo>
                  <a:pt x="849093" y="595607"/>
                </a:lnTo>
                <a:lnTo>
                  <a:pt x="849093" y="926039"/>
                </a:lnTo>
                <a:lnTo>
                  <a:pt x="0" y="926039"/>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Ins="205740" rtlCol="0" anchor="ctr"/>
          <a:lstStyle/>
          <a:p>
            <a:pPr algn="ctr"/>
            <a:endParaRPr lang="en-US" sz="2100" b="1"/>
          </a:p>
        </p:txBody>
      </p:sp>
      <p:sp>
        <p:nvSpPr>
          <p:cNvPr id="23" name="Rectangle 22">
            <a:extLst>
              <a:ext uri="{FF2B5EF4-FFF2-40B4-BE49-F238E27FC236}">
                <a16:creationId xmlns:a16="http://schemas.microsoft.com/office/drawing/2014/main" id="{30FE3F55-3F99-CCEA-5447-A95BE8991795}"/>
              </a:ext>
            </a:extLst>
          </p:cNvPr>
          <p:cNvSpPr/>
          <p:nvPr userDrawn="1"/>
        </p:nvSpPr>
        <p:spPr>
          <a:xfrm>
            <a:off x="7134656" y="3158517"/>
            <a:ext cx="4202309" cy="838740"/>
          </a:xfrm>
          <a:prstGeom prst="rect">
            <a:avLst/>
          </a:prstGeom>
          <a:gradFill flip="none" rotWithShape="1">
            <a:gsLst>
              <a:gs pos="0">
                <a:schemeClr val="bg1">
                  <a:lumMod val="95000"/>
                </a:schemeClr>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6" name="Rectangle 25">
            <a:extLst>
              <a:ext uri="{FF2B5EF4-FFF2-40B4-BE49-F238E27FC236}">
                <a16:creationId xmlns:a16="http://schemas.microsoft.com/office/drawing/2014/main" id="{30554F69-607E-BF1F-1B64-E2812B0F632B}"/>
              </a:ext>
            </a:extLst>
          </p:cNvPr>
          <p:cNvSpPr/>
          <p:nvPr userDrawn="1"/>
        </p:nvSpPr>
        <p:spPr>
          <a:xfrm>
            <a:off x="7124718" y="2266989"/>
            <a:ext cx="4202309" cy="838740"/>
          </a:xfrm>
          <a:prstGeom prst="rect">
            <a:avLst/>
          </a:prstGeom>
          <a:gradFill flip="none" rotWithShape="1">
            <a:gsLst>
              <a:gs pos="0">
                <a:schemeClr val="bg1">
                  <a:lumMod val="95000"/>
                </a:schemeClr>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Freeform 103">
            <a:extLst>
              <a:ext uri="{FF2B5EF4-FFF2-40B4-BE49-F238E27FC236}">
                <a16:creationId xmlns:a16="http://schemas.microsoft.com/office/drawing/2014/main" id="{B535731C-A008-6F4F-397A-0D6A133BA5D2}"/>
              </a:ext>
            </a:extLst>
          </p:cNvPr>
          <p:cNvSpPr/>
          <p:nvPr userDrawn="1"/>
        </p:nvSpPr>
        <p:spPr>
          <a:xfrm>
            <a:off x="6386815" y="2264539"/>
            <a:ext cx="976098" cy="838740"/>
          </a:xfrm>
          <a:custGeom>
            <a:avLst/>
            <a:gdLst>
              <a:gd name="connsiteX0" fmla="*/ 0 w 1077693"/>
              <a:gd name="connsiteY0" fmla="*/ 0 h 926039"/>
              <a:gd name="connsiteX1" fmla="*/ 849093 w 1077693"/>
              <a:gd name="connsiteY1" fmla="*/ 0 h 926039"/>
              <a:gd name="connsiteX2" fmla="*/ 849093 w 1077693"/>
              <a:gd name="connsiteY2" fmla="*/ 330431 h 926039"/>
              <a:gd name="connsiteX3" fmla="*/ 1077693 w 1077693"/>
              <a:gd name="connsiteY3" fmla="*/ 463019 h 926039"/>
              <a:gd name="connsiteX4" fmla="*/ 849093 w 1077693"/>
              <a:gd name="connsiteY4" fmla="*/ 595607 h 926039"/>
              <a:gd name="connsiteX5" fmla="*/ 849093 w 1077693"/>
              <a:gd name="connsiteY5" fmla="*/ 926039 h 926039"/>
              <a:gd name="connsiteX6" fmla="*/ 0 w 1077693"/>
              <a:gd name="connsiteY6" fmla="*/ 926039 h 926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3" h="926039">
                <a:moveTo>
                  <a:pt x="0" y="0"/>
                </a:moveTo>
                <a:lnTo>
                  <a:pt x="849093" y="0"/>
                </a:lnTo>
                <a:lnTo>
                  <a:pt x="849093" y="330431"/>
                </a:lnTo>
                <a:lnTo>
                  <a:pt x="1077693" y="463019"/>
                </a:lnTo>
                <a:lnTo>
                  <a:pt x="849093" y="595607"/>
                </a:lnTo>
                <a:lnTo>
                  <a:pt x="849093" y="926039"/>
                </a:lnTo>
                <a:lnTo>
                  <a:pt x="0" y="92603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Ins="205740" rtlCol="0" anchor="ctr"/>
          <a:lstStyle/>
          <a:p>
            <a:pPr algn="ctr"/>
            <a:endParaRPr lang="en-US" sz="2100" b="1"/>
          </a:p>
        </p:txBody>
      </p:sp>
      <p:sp>
        <p:nvSpPr>
          <p:cNvPr id="28" name="Freeform 100">
            <a:extLst>
              <a:ext uri="{FF2B5EF4-FFF2-40B4-BE49-F238E27FC236}">
                <a16:creationId xmlns:a16="http://schemas.microsoft.com/office/drawing/2014/main" id="{174174C7-5A30-199A-C9BA-0DB08D6B62E3}"/>
              </a:ext>
            </a:extLst>
          </p:cNvPr>
          <p:cNvSpPr/>
          <p:nvPr userDrawn="1"/>
        </p:nvSpPr>
        <p:spPr>
          <a:xfrm>
            <a:off x="6386815" y="3168492"/>
            <a:ext cx="976098" cy="838740"/>
          </a:xfrm>
          <a:custGeom>
            <a:avLst/>
            <a:gdLst>
              <a:gd name="connsiteX0" fmla="*/ 0 w 1077693"/>
              <a:gd name="connsiteY0" fmla="*/ 0 h 926039"/>
              <a:gd name="connsiteX1" fmla="*/ 849093 w 1077693"/>
              <a:gd name="connsiteY1" fmla="*/ 0 h 926039"/>
              <a:gd name="connsiteX2" fmla="*/ 849093 w 1077693"/>
              <a:gd name="connsiteY2" fmla="*/ 330431 h 926039"/>
              <a:gd name="connsiteX3" fmla="*/ 1077693 w 1077693"/>
              <a:gd name="connsiteY3" fmla="*/ 463019 h 926039"/>
              <a:gd name="connsiteX4" fmla="*/ 849093 w 1077693"/>
              <a:gd name="connsiteY4" fmla="*/ 595607 h 926039"/>
              <a:gd name="connsiteX5" fmla="*/ 849093 w 1077693"/>
              <a:gd name="connsiteY5" fmla="*/ 926039 h 926039"/>
              <a:gd name="connsiteX6" fmla="*/ 0 w 1077693"/>
              <a:gd name="connsiteY6" fmla="*/ 926039 h 926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3" h="926039">
                <a:moveTo>
                  <a:pt x="0" y="0"/>
                </a:moveTo>
                <a:lnTo>
                  <a:pt x="849093" y="0"/>
                </a:lnTo>
                <a:lnTo>
                  <a:pt x="849093" y="330431"/>
                </a:lnTo>
                <a:lnTo>
                  <a:pt x="1077693" y="463019"/>
                </a:lnTo>
                <a:lnTo>
                  <a:pt x="849093" y="595607"/>
                </a:lnTo>
                <a:lnTo>
                  <a:pt x="849093" y="926039"/>
                </a:lnTo>
                <a:lnTo>
                  <a:pt x="0" y="92603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Ins="205740" rtlCol="0" anchor="ctr"/>
          <a:lstStyle/>
          <a:p>
            <a:pPr algn="ctr"/>
            <a:endParaRPr lang="en-US" sz="2100" b="1"/>
          </a:p>
        </p:txBody>
      </p:sp>
      <p:sp>
        <p:nvSpPr>
          <p:cNvPr id="29" name="Rectangle 28">
            <a:extLst>
              <a:ext uri="{FF2B5EF4-FFF2-40B4-BE49-F238E27FC236}">
                <a16:creationId xmlns:a16="http://schemas.microsoft.com/office/drawing/2014/main" id="{FA883015-9045-010D-E14F-FD8E6367A0B0}"/>
              </a:ext>
            </a:extLst>
          </p:cNvPr>
          <p:cNvSpPr/>
          <p:nvPr userDrawn="1"/>
        </p:nvSpPr>
        <p:spPr>
          <a:xfrm>
            <a:off x="7124718" y="4160563"/>
            <a:ext cx="4202309" cy="838740"/>
          </a:xfrm>
          <a:prstGeom prst="rect">
            <a:avLst/>
          </a:prstGeom>
          <a:gradFill flip="none" rotWithShape="1">
            <a:gsLst>
              <a:gs pos="0">
                <a:schemeClr val="bg1">
                  <a:lumMod val="95000"/>
                </a:schemeClr>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1" name="Freeform 97">
            <a:extLst>
              <a:ext uri="{FF2B5EF4-FFF2-40B4-BE49-F238E27FC236}">
                <a16:creationId xmlns:a16="http://schemas.microsoft.com/office/drawing/2014/main" id="{124CBC00-90EA-0A4F-1A86-54F99063D2DA}"/>
              </a:ext>
            </a:extLst>
          </p:cNvPr>
          <p:cNvSpPr/>
          <p:nvPr userDrawn="1"/>
        </p:nvSpPr>
        <p:spPr>
          <a:xfrm>
            <a:off x="6386815" y="4078340"/>
            <a:ext cx="976098" cy="838740"/>
          </a:xfrm>
          <a:custGeom>
            <a:avLst/>
            <a:gdLst>
              <a:gd name="connsiteX0" fmla="*/ 0 w 1077693"/>
              <a:gd name="connsiteY0" fmla="*/ 0 h 926039"/>
              <a:gd name="connsiteX1" fmla="*/ 849093 w 1077693"/>
              <a:gd name="connsiteY1" fmla="*/ 0 h 926039"/>
              <a:gd name="connsiteX2" fmla="*/ 849093 w 1077693"/>
              <a:gd name="connsiteY2" fmla="*/ 330431 h 926039"/>
              <a:gd name="connsiteX3" fmla="*/ 1077693 w 1077693"/>
              <a:gd name="connsiteY3" fmla="*/ 463019 h 926039"/>
              <a:gd name="connsiteX4" fmla="*/ 849093 w 1077693"/>
              <a:gd name="connsiteY4" fmla="*/ 595607 h 926039"/>
              <a:gd name="connsiteX5" fmla="*/ 849093 w 1077693"/>
              <a:gd name="connsiteY5" fmla="*/ 926039 h 926039"/>
              <a:gd name="connsiteX6" fmla="*/ 0 w 1077693"/>
              <a:gd name="connsiteY6" fmla="*/ 926039 h 926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3" h="926039">
                <a:moveTo>
                  <a:pt x="0" y="0"/>
                </a:moveTo>
                <a:lnTo>
                  <a:pt x="849093" y="0"/>
                </a:lnTo>
                <a:lnTo>
                  <a:pt x="849093" y="330431"/>
                </a:lnTo>
                <a:lnTo>
                  <a:pt x="1077693" y="463019"/>
                </a:lnTo>
                <a:lnTo>
                  <a:pt x="849093" y="595607"/>
                </a:lnTo>
                <a:lnTo>
                  <a:pt x="849093" y="926039"/>
                </a:lnTo>
                <a:lnTo>
                  <a:pt x="0" y="926039"/>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Ins="205740" rtlCol="0" anchor="ctr"/>
          <a:lstStyle/>
          <a:p>
            <a:pPr algn="ctr"/>
            <a:endParaRPr lang="en-US" sz="2100" b="1"/>
          </a:p>
        </p:txBody>
      </p:sp>
      <p:sp>
        <p:nvSpPr>
          <p:cNvPr id="32" name="Rectangle 31">
            <a:extLst>
              <a:ext uri="{FF2B5EF4-FFF2-40B4-BE49-F238E27FC236}">
                <a16:creationId xmlns:a16="http://schemas.microsoft.com/office/drawing/2014/main" id="{8B936F7D-E009-3220-9C33-27EE16CF627C}"/>
              </a:ext>
            </a:extLst>
          </p:cNvPr>
          <p:cNvSpPr/>
          <p:nvPr userDrawn="1"/>
        </p:nvSpPr>
        <p:spPr>
          <a:xfrm>
            <a:off x="7124717" y="4967568"/>
            <a:ext cx="4202309" cy="838740"/>
          </a:xfrm>
          <a:prstGeom prst="rect">
            <a:avLst/>
          </a:prstGeom>
          <a:gradFill flip="none" rotWithShape="1">
            <a:gsLst>
              <a:gs pos="0">
                <a:schemeClr val="bg1">
                  <a:lumMod val="95000"/>
                </a:schemeClr>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4" name="Freeform 94">
            <a:extLst>
              <a:ext uri="{FF2B5EF4-FFF2-40B4-BE49-F238E27FC236}">
                <a16:creationId xmlns:a16="http://schemas.microsoft.com/office/drawing/2014/main" id="{EF8ABD7B-1637-2EA6-03AE-0E77FF0CB6FC}"/>
              </a:ext>
            </a:extLst>
          </p:cNvPr>
          <p:cNvSpPr/>
          <p:nvPr userDrawn="1"/>
        </p:nvSpPr>
        <p:spPr>
          <a:xfrm>
            <a:off x="6386815" y="4967568"/>
            <a:ext cx="976098" cy="838740"/>
          </a:xfrm>
          <a:custGeom>
            <a:avLst/>
            <a:gdLst>
              <a:gd name="connsiteX0" fmla="*/ 0 w 1077693"/>
              <a:gd name="connsiteY0" fmla="*/ 0 h 926039"/>
              <a:gd name="connsiteX1" fmla="*/ 849093 w 1077693"/>
              <a:gd name="connsiteY1" fmla="*/ 0 h 926039"/>
              <a:gd name="connsiteX2" fmla="*/ 849093 w 1077693"/>
              <a:gd name="connsiteY2" fmla="*/ 330431 h 926039"/>
              <a:gd name="connsiteX3" fmla="*/ 1077693 w 1077693"/>
              <a:gd name="connsiteY3" fmla="*/ 463019 h 926039"/>
              <a:gd name="connsiteX4" fmla="*/ 849093 w 1077693"/>
              <a:gd name="connsiteY4" fmla="*/ 595607 h 926039"/>
              <a:gd name="connsiteX5" fmla="*/ 849093 w 1077693"/>
              <a:gd name="connsiteY5" fmla="*/ 926039 h 926039"/>
              <a:gd name="connsiteX6" fmla="*/ 0 w 1077693"/>
              <a:gd name="connsiteY6" fmla="*/ 926039 h 926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3" h="926039">
                <a:moveTo>
                  <a:pt x="0" y="0"/>
                </a:moveTo>
                <a:lnTo>
                  <a:pt x="849093" y="0"/>
                </a:lnTo>
                <a:lnTo>
                  <a:pt x="849093" y="330431"/>
                </a:lnTo>
                <a:lnTo>
                  <a:pt x="1077693" y="463019"/>
                </a:lnTo>
                <a:lnTo>
                  <a:pt x="849093" y="595607"/>
                </a:lnTo>
                <a:lnTo>
                  <a:pt x="849093" y="926039"/>
                </a:lnTo>
                <a:lnTo>
                  <a:pt x="0" y="92603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Ins="205740" rtlCol="0" anchor="ctr"/>
          <a:lstStyle/>
          <a:p>
            <a:pPr algn="ctr"/>
            <a:endParaRPr lang="en-US" sz="2100" b="1"/>
          </a:p>
        </p:txBody>
      </p:sp>
      <p:sp>
        <p:nvSpPr>
          <p:cNvPr id="36" name="Text Placeholder 35">
            <a:extLst>
              <a:ext uri="{FF2B5EF4-FFF2-40B4-BE49-F238E27FC236}">
                <a16:creationId xmlns:a16="http://schemas.microsoft.com/office/drawing/2014/main" id="{274C63AD-5C14-C3D3-EEBF-89EF95548A20}"/>
              </a:ext>
            </a:extLst>
          </p:cNvPr>
          <p:cNvSpPr>
            <a:spLocks noGrp="1"/>
          </p:cNvSpPr>
          <p:nvPr>
            <p:ph type="body" sz="quarter" idx="10"/>
          </p:nvPr>
        </p:nvSpPr>
        <p:spPr>
          <a:xfrm>
            <a:off x="1838948" y="1681772"/>
            <a:ext cx="3062566" cy="290529"/>
          </a:xfrm>
          <a:prstGeom prst="rect">
            <a:avLst/>
          </a:prstGeom>
        </p:spPr>
        <p:txBody>
          <a:bodyPr>
            <a:noAutofit/>
          </a:bodyPr>
          <a:lstStyle>
            <a:lvl1pPr marL="0" indent="0">
              <a:buNone/>
              <a:defRPr sz="1600"/>
            </a:lvl1pPr>
          </a:lstStyle>
          <a:p>
            <a:pPr lvl="0"/>
            <a:r>
              <a:rPr lang="en-US" dirty="0"/>
              <a:t>Click to edit Master text styles</a:t>
            </a:r>
          </a:p>
        </p:txBody>
      </p:sp>
      <p:sp>
        <p:nvSpPr>
          <p:cNvPr id="37" name="Text Placeholder 35">
            <a:extLst>
              <a:ext uri="{FF2B5EF4-FFF2-40B4-BE49-F238E27FC236}">
                <a16:creationId xmlns:a16="http://schemas.microsoft.com/office/drawing/2014/main" id="{4F61B4C3-6667-5841-5987-5C1C035ED922}"/>
              </a:ext>
            </a:extLst>
          </p:cNvPr>
          <p:cNvSpPr>
            <a:spLocks noGrp="1"/>
          </p:cNvSpPr>
          <p:nvPr>
            <p:ph type="body" sz="quarter" idx="11"/>
          </p:nvPr>
        </p:nvSpPr>
        <p:spPr>
          <a:xfrm>
            <a:off x="1845735" y="2557152"/>
            <a:ext cx="3062566" cy="290529"/>
          </a:xfrm>
          <a:prstGeom prst="rect">
            <a:avLst/>
          </a:prstGeom>
        </p:spPr>
        <p:txBody>
          <a:bodyPr>
            <a:noAutofit/>
          </a:bodyPr>
          <a:lstStyle>
            <a:lvl1pPr marL="0" indent="0">
              <a:buNone/>
              <a:defRPr sz="1600"/>
            </a:lvl1pPr>
          </a:lstStyle>
          <a:p>
            <a:pPr lvl="0"/>
            <a:r>
              <a:rPr lang="en-US" dirty="0"/>
              <a:t>Click to edit Master text styles</a:t>
            </a:r>
          </a:p>
        </p:txBody>
      </p:sp>
      <p:sp>
        <p:nvSpPr>
          <p:cNvPr id="38" name="Text Placeholder 35">
            <a:extLst>
              <a:ext uri="{FF2B5EF4-FFF2-40B4-BE49-F238E27FC236}">
                <a16:creationId xmlns:a16="http://schemas.microsoft.com/office/drawing/2014/main" id="{5F2635ED-FAEB-5031-401A-76EDEC719FB4}"/>
              </a:ext>
            </a:extLst>
          </p:cNvPr>
          <p:cNvSpPr>
            <a:spLocks noGrp="1"/>
          </p:cNvSpPr>
          <p:nvPr>
            <p:ph type="body" sz="quarter" idx="12"/>
          </p:nvPr>
        </p:nvSpPr>
        <p:spPr>
          <a:xfrm>
            <a:off x="1818322" y="3442258"/>
            <a:ext cx="3062566" cy="290529"/>
          </a:xfrm>
          <a:prstGeom prst="rect">
            <a:avLst/>
          </a:prstGeom>
        </p:spPr>
        <p:txBody>
          <a:bodyPr>
            <a:noAutofit/>
          </a:bodyPr>
          <a:lstStyle>
            <a:lvl1pPr marL="0" indent="0">
              <a:buNone/>
              <a:defRPr sz="1600"/>
            </a:lvl1pPr>
          </a:lstStyle>
          <a:p>
            <a:pPr lvl="0"/>
            <a:r>
              <a:rPr lang="en-US" dirty="0"/>
              <a:t>Click to edit Master text styles</a:t>
            </a:r>
          </a:p>
        </p:txBody>
      </p:sp>
      <p:sp>
        <p:nvSpPr>
          <p:cNvPr id="39" name="Text Placeholder 35">
            <a:extLst>
              <a:ext uri="{FF2B5EF4-FFF2-40B4-BE49-F238E27FC236}">
                <a16:creationId xmlns:a16="http://schemas.microsoft.com/office/drawing/2014/main" id="{520DB641-1CBE-A0C9-409A-75BF87900C6E}"/>
              </a:ext>
            </a:extLst>
          </p:cNvPr>
          <p:cNvSpPr>
            <a:spLocks noGrp="1"/>
          </p:cNvSpPr>
          <p:nvPr>
            <p:ph type="body" sz="quarter" idx="13"/>
          </p:nvPr>
        </p:nvSpPr>
        <p:spPr>
          <a:xfrm>
            <a:off x="1813353" y="4352445"/>
            <a:ext cx="3062566" cy="290529"/>
          </a:xfrm>
          <a:prstGeom prst="rect">
            <a:avLst/>
          </a:prstGeom>
        </p:spPr>
        <p:txBody>
          <a:bodyPr>
            <a:noAutofit/>
          </a:bodyPr>
          <a:lstStyle>
            <a:lvl1pPr marL="0" indent="0">
              <a:buNone/>
              <a:defRPr sz="1600"/>
            </a:lvl1pPr>
          </a:lstStyle>
          <a:p>
            <a:pPr lvl="0"/>
            <a:r>
              <a:rPr lang="en-US" dirty="0"/>
              <a:t>Click to edit Master text styles</a:t>
            </a:r>
          </a:p>
        </p:txBody>
      </p:sp>
      <p:sp>
        <p:nvSpPr>
          <p:cNvPr id="40" name="Text Placeholder 35">
            <a:extLst>
              <a:ext uri="{FF2B5EF4-FFF2-40B4-BE49-F238E27FC236}">
                <a16:creationId xmlns:a16="http://schemas.microsoft.com/office/drawing/2014/main" id="{9FE2B75D-0E2E-C18C-E6E9-010F8D6CD07F}"/>
              </a:ext>
            </a:extLst>
          </p:cNvPr>
          <p:cNvSpPr>
            <a:spLocks noGrp="1"/>
          </p:cNvSpPr>
          <p:nvPr>
            <p:ph type="body" sz="quarter" idx="14"/>
          </p:nvPr>
        </p:nvSpPr>
        <p:spPr>
          <a:xfrm>
            <a:off x="1808611" y="5241673"/>
            <a:ext cx="3062566" cy="290529"/>
          </a:xfrm>
          <a:prstGeom prst="rect">
            <a:avLst/>
          </a:prstGeom>
        </p:spPr>
        <p:txBody>
          <a:bodyPr>
            <a:noAutofit/>
          </a:bodyPr>
          <a:lstStyle>
            <a:lvl1pPr marL="0" indent="0">
              <a:buNone/>
              <a:defRPr sz="1600"/>
            </a:lvl1pPr>
          </a:lstStyle>
          <a:p>
            <a:pPr lvl="0"/>
            <a:r>
              <a:rPr lang="en-US" dirty="0"/>
              <a:t>Click to edit Master text styles</a:t>
            </a:r>
          </a:p>
        </p:txBody>
      </p:sp>
      <p:sp>
        <p:nvSpPr>
          <p:cNvPr id="41" name="Text Placeholder 35">
            <a:extLst>
              <a:ext uri="{FF2B5EF4-FFF2-40B4-BE49-F238E27FC236}">
                <a16:creationId xmlns:a16="http://schemas.microsoft.com/office/drawing/2014/main" id="{85A64E3F-7E53-71C7-74A3-184344D3D8C7}"/>
              </a:ext>
            </a:extLst>
          </p:cNvPr>
          <p:cNvSpPr>
            <a:spLocks noGrp="1"/>
          </p:cNvSpPr>
          <p:nvPr>
            <p:ph type="body" sz="quarter" idx="15"/>
          </p:nvPr>
        </p:nvSpPr>
        <p:spPr>
          <a:xfrm>
            <a:off x="7490535" y="1676792"/>
            <a:ext cx="3062566" cy="290529"/>
          </a:xfrm>
          <a:prstGeom prst="rect">
            <a:avLst/>
          </a:prstGeom>
        </p:spPr>
        <p:txBody>
          <a:bodyPr>
            <a:noAutofit/>
          </a:bodyPr>
          <a:lstStyle>
            <a:lvl1pPr marL="0" indent="0">
              <a:buNone/>
              <a:defRPr sz="1600"/>
            </a:lvl1pPr>
          </a:lstStyle>
          <a:p>
            <a:pPr lvl="0"/>
            <a:r>
              <a:rPr lang="en-US" dirty="0"/>
              <a:t>Click to edit Master text styles</a:t>
            </a:r>
          </a:p>
        </p:txBody>
      </p:sp>
      <p:sp>
        <p:nvSpPr>
          <p:cNvPr id="42" name="Text Placeholder 35">
            <a:extLst>
              <a:ext uri="{FF2B5EF4-FFF2-40B4-BE49-F238E27FC236}">
                <a16:creationId xmlns:a16="http://schemas.microsoft.com/office/drawing/2014/main" id="{EB742281-94A6-FF0B-9023-D0BE50D97697}"/>
              </a:ext>
            </a:extLst>
          </p:cNvPr>
          <p:cNvSpPr>
            <a:spLocks noGrp="1"/>
          </p:cNvSpPr>
          <p:nvPr>
            <p:ph type="body" sz="quarter" idx="16"/>
          </p:nvPr>
        </p:nvSpPr>
        <p:spPr>
          <a:xfrm>
            <a:off x="7497322" y="2552172"/>
            <a:ext cx="3062566" cy="290529"/>
          </a:xfrm>
          <a:prstGeom prst="rect">
            <a:avLst/>
          </a:prstGeom>
        </p:spPr>
        <p:txBody>
          <a:bodyPr>
            <a:noAutofit/>
          </a:bodyPr>
          <a:lstStyle>
            <a:lvl1pPr marL="0" indent="0">
              <a:buNone/>
              <a:defRPr sz="1600"/>
            </a:lvl1pPr>
          </a:lstStyle>
          <a:p>
            <a:pPr lvl="0"/>
            <a:r>
              <a:rPr lang="en-US" dirty="0"/>
              <a:t>Click to edit Master text styles</a:t>
            </a:r>
          </a:p>
        </p:txBody>
      </p:sp>
      <p:sp>
        <p:nvSpPr>
          <p:cNvPr id="43" name="Text Placeholder 35">
            <a:extLst>
              <a:ext uri="{FF2B5EF4-FFF2-40B4-BE49-F238E27FC236}">
                <a16:creationId xmlns:a16="http://schemas.microsoft.com/office/drawing/2014/main" id="{8334287D-B6E6-A067-5F5B-06B4D30E994E}"/>
              </a:ext>
            </a:extLst>
          </p:cNvPr>
          <p:cNvSpPr>
            <a:spLocks noGrp="1"/>
          </p:cNvSpPr>
          <p:nvPr>
            <p:ph type="body" sz="quarter" idx="17"/>
          </p:nvPr>
        </p:nvSpPr>
        <p:spPr>
          <a:xfrm>
            <a:off x="7469909" y="3437278"/>
            <a:ext cx="3062566" cy="290529"/>
          </a:xfrm>
          <a:prstGeom prst="rect">
            <a:avLst/>
          </a:prstGeom>
        </p:spPr>
        <p:txBody>
          <a:bodyPr>
            <a:noAutofit/>
          </a:bodyPr>
          <a:lstStyle>
            <a:lvl1pPr marL="0" indent="0">
              <a:buNone/>
              <a:defRPr sz="1600"/>
            </a:lvl1pPr>
          </a:lstStyle>
          <a:p>
            <a:pPr lvl="0"/>
            <a:r>
              <a:rPr lang="en-US" dirty="0"/>
              <a:t>Click to edit Master text styles</a:t>
            </a:r>
          </a:p>
        </p:txBody>
      </p:sp>
      <p:sp>
        <p:nvSpPr>
          <p:cNvPr id="44" name="Text Placeholder 35">
            <a:extLst>
              <a:ext uri="{FF2B5EF4-FFF2-40B4-BE49-F238E27FC236}">
                <a16:creationId xmlns:a16="http://schemas.microsoft.com/office/drawing/2014/main" id="{FF338562-39B7-7035-DED7-BFAF2FD77705}"/>
              </a:ext>
            </a:extLst>
          </p:cNvPr>
          <p:cNvSpPr>
            <a:spLocks noGrp="1"/>
          </p:cNvSpPr>
          <p:nvPr>
            <p:ph type="body" sz="quarter" idx="18"/>
          </p:nvPr>
        </p:nvSpPr>
        <p:spPr>
          <a:xfrm>
            <a:off x="7464940" y="4347465"/>
            <a:ext cx="3062566" cy="290529"/>
          </a:xfrm>
          <a:prstGeom prst="rect">
            <a:avLst/>
          </a:prstGeom>
        </p:spPr>
        <p:txBody>
          <a:bodyPr>
            <a:noAutofit/>
          </a:bodyPr>
          <a:lstStyle>
            <a:lvl1pPr marL="0" indent="0">
              <a:buNone/>
              <a:defRPr sz="1600"/>
            </a:lvl1pPr>
          </a:lstStyle>
          <a:p>
            <a:pPr lvl="0"/>
            <a:r>
              <a:rPr lang="en-US" dirty="0"/>
              <a:t>Click to edit Master text styles</a:t>
            </a:r>
          </a:p>
        </p:txBody>
      </p:sp>
      <p:sp>
        <p:nvSpPr>
          <p:cNvPr id="45" name="Text Placeholder 35">
            <a:extLst>
              <a:ext uri="{FF2B5EF4-FFF2-40B4-BE49-F238E27FC236}">
                <a16:creationId xmlns:a16="http://schemas.microsoft.com/office/drawing/2014/main" id="{3EB922C0-BBF4-40BF-6046-AFE2A59BEC5C}"/>
              </a:ext>
            </a:extLst>
          </p:cNvPr>
          <p:cNvSpPr>
            <a:spLocks noGrp="1"/>
          </p:cNvSpPr>
          <p:nvPr>
            <p:ph type="body" sz="quarter" idx="19"/>
          </p:nvPr>
        </p:nvSpPr>
        <p:spPr>
          <a:xfrm>
            <a:off x="7460198" y="5236693"/>
            <a:ext cx="3062566" cy="290529"/>
          </a:xfrm>
          <a:prstGeom prst="rect">
            <a:avLst/>
          </a:prstGeom>
        </p:spPr>
        <p:txBody>
          <a:bodyPr>
            <a:noAutofit/>
          </a:bodyPr>
          <a:lstStyle>
            <a:lvl1pPr marL="0" indent="0">
              <a:buNone/>
              <a:defRPr sz="1600"/>
            </a:lvl1pPr>
          </a:lstStyle>
          <a:p>
            <a:pPr lvl="0"/>
            <a:r>
              <a:rPr lang="en-US" dirty="0"/>
              <a:t>Click to edit Master text styles</a:t>
            </a:r>
          </a:p>
        </p:txBody>
      </p:sp>
      <p:sp>
        <p:nvSpPr>
          <p:cNvPr id="46" name="Text Placeholder 35">
            <a:extLst>
              <a:ext uri="{FF2B5EF4-FFF2-40B4-BE49-F238E27FC236}">
                <a16:creationId xmlns:a16="http://schemas.microsoft.com/office/drawing/2014/main" id="{39C46862-C07D-5CE4-E34E-BC4BEA8D838B}"/>
              </a:ext>
            </a:extLst>
          </p:cNvPr>
          <p:cNvSpPr>
            <a:spLocks noGrp="1"/>
          </p:cNvSpPr>
          <p:nvPr>
            <p:ph type="body" sz="quarter" idx="20" hasCustomPrompt="1"/>
          </p:nvPr>
        </p:nvSpPr>
        <p:spPr>
          <a:xfrm>
            <a:off x="932196" y="1639243"/>
            <a:ext cx="467819" cy="290529"/>
          </a:xfrm>
          <a:prstGeom prst="rect">
            <a:avLst/>
          </a:prstGeom>
        </p:spPr>
        <p:txBody>
          <a:bodyPr>
            <a:noAutofit/>
          </a:bodyPr>
          <a:lstStyle>
            <a:lvl1pPr marL="0" indent="0">
              <a:buNone/>
              <a:defRPr sz="1600" b="1">
                <a:solidFill>
                  <a:schemeClr val="bg1"/>
                </a:solidFill>
              </a:defRPr>
            </a:lvl1pPr>
          </a:lstStyle>
          <a:p>
            <a:pPr lvl="0"/>
            <a:r>
              <a:rPr lang="en-US" dirty="0"/>
              <a:t>01</a:t>
            </a:r>
          </a:p>
        </p:txBody>
      </p:sp>
      <p:sp>
        <p:nvSpPr>
          <p:cNvPr id="47" name="Text Placeholder 35">
            <a:extLst>
              <a:ext uri="{FF2B5EF4-FFF2-40B4-BE49-F238E27FC236}">
                <a16:creationId xmlns:a16="http://schemas.microsoft.com/office/drawing/2014/main" id="{EAA73A19-95E0-E2BF-DF42-16DAB5359B3E}"/>
              </a:ext>
            </a:extLst>
          </p:cNvPr>
          <p:cNvSpPr>
            <a:spLocks noGrp="1"/>
          </p:cNvSpPr>
          <p:nvPr>
            <p:ph type="body" sz="quarter" idx="21" hasCustomPrompt="1"/>
          </p:nvPr>
        </p:nvSpPr>
        <p:spPr>
          <a:xfrm>
            <a:off x="904225" y="2543874"/>
            <a:ext cx="467819" cy="290529"/>
          </a:xfrm>
          <a:prstGeom prst="rect">
            <a:avLst/>
          </a:prstGeom>
        </p:spPr>
        <p:txBody>
          <a:bodyPr>
            <a:noAutofit/>
          </a:bodyPr>
          <a:lstStyle>
            <a:lvl1pPr marL="0" indent="0">
              <a:buNone/>
              <a:defRPr sz="1600" b="1">
                <a:solidFill>
                  <a:schemeClr val="bg1"/>
                </a:solidFill>
              </a:defRPr>
            </a:lvl1pPr>
          </a:lstStyle>
          <a:p>
            <a:pPr lvl="0"/>
            <a:r>
              <a:rPr lang="en-US" dirty="0"/>
              <a:t>02</a:t>
            </a:r>
          </a:p>
        </p:txBody>
      </p:sp>
      <p:sp>
        <p:nvSpPr>
          <p:cNvPr id="48" name="Text Placeholder 35">
            <a:extLst>
              <a:ext uri="{FF2B5EF4-FFF2-40B4-BE49-F238E27FC236}">
                <a16:creationId xmlns:a16="http://schemas.microsoft.com/office/drawing/2014/main" id="{F598DB97-4972-258D-3F8C-41179E72EF58}"/>
              </a:ext>
            </a:extLst>
          </p:cNvPr>
          <p:cNvSpPr>
            <a:spLocks noGrp="1"/>
          </p:cNvSpPr>
          <p:nvPr>
            <p:ph type="body" sz="quarter" idx="22" hasCustomPrompt="1"/>
          </p:nvPr>
        </p:nvSpPr>
        <p:spPr>
          <a:xfrm>
            <a:off x="904226" y="3442257"/>
            <a:ext cx="467819" cy="290529"/>
          </a:xfrm>
          <a:prstGeom prst="rect">
            <a:avLst/>
          </a:prstGeom>
        </p:spPr>
        <p:txBody>
          <a:bodyPr>
            <a:noAutofit/>
          </a:bodyPr>
          <a:lstStyle>
            <a:lvl1pPr marL="0" indent="0">
              <a:buNone/>
              <a:defRPr sz="1600" b="1">
                <a:solidFill>
                  <a:schemeClr val="bg1"/>
                </a:solidFill>
              </a:defRPr>
            </a:lvl1pPr>
          </a:lstStyle>
          <a:p>
            <a:pPr lvl="0"/>
            <a:r>
              <a:rPr lang="en-US" dirty="0"/>
              <a:t>03</a:t>
            </a:r>
          </a:p>
        </p:txBody>
      </p:sp>
      <p:sp>
        <p:nvSpPr>
          <p:cNvPr id="49" name="Text Placeholder 35">
            <a:extLst>
              <a:ext uri="{FF2B5EF4-FFF2-40B4-BE49-F238E27FC236}">
                <a16:creationId xmlns:a16="http://schemas.microsoft.com/office/drawing/2014/main" id="{E8BD36BC-2204-4303-5FBE-6CB117976C42}"/>
              </a:ext>
            </a:extLst>
          </p:cNvPr>
          <p:cNvSpPr>
            <a:spLocks noGrp="1"/>
          </p:cNvSpPr>
          <p:nvPr>
            <p:ph type="body" sz="quarter" idx="23" hasCustomPrompt="1"/>
          </p:nvPr>
        </p:nvSpPr>
        <p:spPr>
          <a:xfrm>
            <a:off x="904227" y="4347556"/>
            <a:ext cx="467819" cy="290529"/>
          </a:xfrm>
          <a:prstGeom prst="rect">
            <a:avLst/>
          </a:prstGeom>
        </p:spPr>
        <p:txBody>
          <a:bodyPr>
            <a:noAutofit/>
          </a:bodyPr>
          <a:lstStyle>
            <a:lvl1pPr marL="0" indent="0">
              <a:buNone/>
              <a:defRPr sz="1600" b="1">
                <a:solidFill>
                  <a:schemeClr val="bg1"/>
                </a:solidFill>
              </a:defRPr>
            </a:lvl1pPr>
          </a:lstStyle>
          <a:p>
            <a:pPr lvl="0"/>
            <a:r>
              <a:rPr lang="en-US" dirty="0"/>
              <a:t>04</a:t>
            </a:r>
          </a:p>
        </p:txBody>
      </p:sp>
      <p:sp>
        <p:nvSpPr>
          <p:cNvPr id="50" name="Text Placeholder 35">
            <a:extLst>
              <a:ext uri="{FF2B5EF4-FFF2-40B4-BE49-F238E27FC236}">
                <a16:creationId xmlns:a16="http://schemas.microsoft.com/office/drawing/2014/main" id="{7E3DA61B-3216-69A1-464E-50F228829809}"/>
              </a:ext>
            </a:extLst>
          </p:cNvPr>
          <p:cNvSpPr>
            <a:spLocks noGrp="1"/>
          </p:cNvSpPr>
          <p:nvPr>
            <p:ph type="body" sz="quarter" idx="24" hasCustomPrompt="1"/>
          </p:nvPr>
        </p:nvSpPr>
        <p:spPr>
          <a:xfrm>
            <a:off x="904227" y="5247665"/>
            <a:ext cx="467819" cy="290529"/>
          </a:xfrm>
          <a:prstGeom prst="rect">
            <a:avLst/>
          </a:prstGeom>
        </p:spPr>
        <p:txBody>
          <a:bodyPr>
            <a:noAutofit/>
          </a:bodyPr>
          <a:lstStyle>
            <a:lvl1pPr marL="0" indent="0">
              <a:buNone/>
              <a:defRPr sz="1600" b="1">
                <a:solidFill>
                  <a:schemeClr val="bg1"/>
                </a:solidFill>
              </a:defRPr>
            </a:lvl1pPr>
          </a:lstStyle>
          <a:p>
            <a:pPr lvl="0"/>
            <a:r>
              <a:rPr lang="en-US" dirty="0"/>
              <a:t>05</a:t>
            </a:r>
          </a:p>
        </p:txBody>
      </p:sp>
      <p:sp>
        <p:nvSpPr>
          <p:cNvPr id="51" name="Text Placeholder 35">
            <a:extLst>
              <a:ext uri="{FF2B5EF4-FFF2-40B4-BE49-F238E27FC236}">
                <a16:creationId xmlns:a16="http://schemas.microsoft.com/office/drawing/2014/main" id="{8975B9B1-742C-C52D-BD3B-EFBC2C7755FE}"/>
              </a:ext>
            </a:extLst>
          </p:cNvPr>
          <p:cNvSpPr>
            <a:spLocks noGrp="1"/>
          </p:cNvSpPr>
          <p:nvPr>
            <p:ph type="body" sz="quarter" idx="25" hasCustomPrompt="1"/>
          </p:nvPr>
        </p:nvSpPr>
        <p:spPr>
          <a:xfrm>
            <a:off x="6567184" y="1625416"/>
            <a:ext cx="467819" cy="290529"/>
          </a:xfrm>
          <a:prstGeom prst="rect">
            <a:avLst/>
          </a:prstGeom>
        </p:spPr>
        <p:txBody>
          <a:bodyPr>
            <a:noAutofit/>
          </a:bodyPr>
          <a:lstStyle>
            <a:lvl1pPr marL="0" indent="0">
              <a:buNone/>
              <a:defRPr sz="1600" b="1">
                <a:solidFill>
                  <a:schemeClr val="bg1"/>
                </a:solidFill>
              </a:defRPr>
            </a:lvl1pPr>
          </a:lstStyle>
          <a:p>
            <a:pPr lvl="0"/>
            <a:r>
              <a:rPr lang="en-US" dirty="0"/>
              <a:t>06</a:t>
            </a:r>
          </a:p>
        </p:txBody>
      </p:sp>
      <p:sp>
        <p:nvSpPr>
          <p:cNvPr id="52" name="Text Placeholder 35">
            <a:extLst>
              <a:ext uri="{FF2B5EF4-FFF2-40B4-BE49-F238E27FC236}">
                <a16:creationId xmlns:a16="http://schemas.microsoft.com/office/drawing/2014/main" id="{329C2806-F1D3-1A5B-0545-71B0F5DC208F}"/>
              </a:ext>
            </a:extLst>
          </p:cNvPr>
          <p:cNvSpPr>
            <a:spLocks noGrp="1"/>
          </p:cNvSpPr>
          <p:nvPr>
            <p:ph type="body" sz="quarter" idx="26" hasCustomPrompt="1"/>
          </p:nvPr>
        </p:nvSpPr>
        <p:spPr>
          <a:xfrm>
            <a:off x="6539213" y="2530047"/>
            <a:ext cx="467819" cy="290529"/>
          </a:xfrm>
          <a:prstGeom prst="rect">
            <a:avLst/>
          </a:prstGeom>
        </p:spPr>
        <p:txBody>
          <a:bodyPr>
            <a:noAutofit/>
          </a:bodyPr>
          <a:lstStyle>
            <a:lvl1pPr marL="0" indent="0">
              <a:buNone/>
              <a:defRPr sz="1600" b="1">
                <a:solidFill>
                  <a:schemeClr val="bg1"/>
                </a:solidFill>
              </a:defRPr>
            </a:lvl1pPr>
          </a:lstStyle>
          <a:p>
            <a:pPr lvl="0"/>
            <a:r>
              <a:rPr lang="en-US" dirty="0"/>
              <a:t>07</a:t>
            </a:r>
          </a:p>
        </p:txBody>
      </p:sp>
      <p:sp>
        <p:nvSpPr>
          <p:cNvPr id="53" name="Text Placeholder 35">
            <a:extLst>
              <a:ext uri="{FF2B5EF4-FFF2-40B4-BE49-F238E27FC236}">
                <a16:creationId xmlns:a16="http://schemas.microsoft.com/office/drawing/2014/main" id="{02F40556-4F36-1BF6-C74A-E191AB17074C}"/>
              </a:ext>
            </a:extLst>
          </p:cNvPr>
          <p:cNvSpPr>
            <a:spLocks noGrp="1"/>
          </p:cNvSpPr>
          <p:nvPr>
            <p:ph type="body" sz="quarter" idx="27" hasCustomPrompt="1"/>
          </p:nvPr>
        </p:nvSpPr>
        <p:spPr>
          <a:xfrm>
            <a:off x="6539214" y="3428430"/>
            <a:ext cx="467819" cy="290529"/>
          </a:xfrm>
          <a:prstGeom prst="rect">
            <a:avLst/>
          </a:prstGeom>
        </p:spPr>
        <p:txBody>
          <a:bodyPr>
            <a:noAutofit/>
          </a:bodyPr>
          <a:lstStyle>
            <a:lvl1pPr marL="0" indent="0">
              <a:buNone/>
              <a:defRPr sz="1600" b="1">
                <a:solidFill>
                  <a:schemeClr val="bg1"/>
                </a:solidFill>
              </a:defRPr>
            </a:lvl1pPr>
          </a:lstStyle>
          <a:p>
            <a:pPr lvl="0"/>
            <a:r>
              <a:rPr lang="en-US" dirty="0"/>
              <a:t>08</a:t>
            </a:r>
          </a:p>
        </p:txBody>
      </p:sp>
      <p:sp>
        <p:nvSpPr>
          <p:cNvPr id="54" name="Text Placeholder 35">
            <a:extLst>
              <a:ext uri="{FF2B5EF4-FFF2-40B4-BE49-F238E27FC236}">
                <a16:creationId xmlns:a16="http://schemas.microsoft.com/office/drawing/2014/main" id="{2AD96521-090B-2043-C611-EDA28327FB23}"/>
              </a:ext>
            </a:extLst>
          </p:cNvPr>
          <p:cNvSpPr>
            <a:spLocks noGrp="1"/>
          </p:cNvSpPr>
          <p:nvPr>
            <p:ph type="body" sz="quarter" idx="28" hasCustomPrompt="1"/>
          </p:nvPr>
        </p:nvSpPr>
        <p:spPr>
          <a:xfrm>
            <a:off x="6539215" y="4333729"/>
            <a:ext cx="467819" cy="290529"/>
          </a:xfrm>
          <a:prstGeom prst="rect">
            <a:avLst/>
          </a:prstGeom>
        </p:spPr>
        <p:txBody>
          <a:bodyPr>
            <a:noAutofit/>
          </a:bodyPr>
          <a:lstStyle>
            <a:lvl1pPr marL="0" indent="0">
              <a:buNone/>
              <a:defRPr sz="1600" b="1">
                <a:solidFill>
                  <a:schemeClr val="bg1"/>
                </a:solidFill>
              </a:defRPr>
            </a:lvl1pPr>
          </a:lstStyle>
          <a:p>
            <a:pPr lvl="0"/>
            <a:r>
              <a:rPr lang="en-US" dirty="0"/>
              <a:t>09</a:t>
            </a:r>
          </a:p>
        </p:txBody>
      </p:sp>
      <p:sp>
        <p:nvSpPr>
          <p:cNvPr id="55" name="Text Placeholder 35">
            <a:extLst>
              <a:ext uri="{FF2B5EF4-FFF2-40B4-BE49-F238E27FC236}">
                <a16:creationId xmlns:a16="http://schemas.microsoft.com/office/drawing/2014/main" id="{802B72F2-3761-DC9A-EF29-4002ACA0EA15}"/>
              </a:ext>
            </a:extLst>
          </p:cNvPr>
          <p:cNvSpPr>
            <a:spLocks noGrp="1"/>
          </p:cNvSpPr>
          <p:nvPr>
            <p:ph type="body" sz="quarter" idx="29" hasCustomPrompt="1"/>
          </p:nvPr>
        </p:nvSpPr>
        <p:spPr>
          <a:xfrm>
            <a:off x="6539215" y="5233838"/>
            <a:ext cx="467819" cy="290529"/>
          </a:xfrm>
          <a:prstGeom prst="rect">
            <a:avLst/>
          </a:prstGeom>
        </p:spPr>
        <p:txBody>
          <a:bodyPr>
            <a:noAutofit/>
          </a:bodyPr>
          <a:lstStyle>
            <a:lvl1pPr marL="0" indent="0">
              <a:buNone/>
              <a:defRPr sz="1600" b="1">
                <a:solidFill>
                  <a:schemeClr val="bg1"/>
                </a:solidFill>
              </a:defRPr>
            </a:lvl1pPr>
          </a:lstStyle>
          <a:p>
            <a:pPr lvl="0"/>
            <a:r>
              <a:rPr lang="en-US" dirty="0"/>
              <a:t>10</a:t>
            </a:r>
          </a:p>
        </p:txBody>
      </p:sp>
    </p:spTree>
    <p:extLst>
      <p:ext uri="{BB962C8B-B14F-4D97-AF65-F5344CB8AC3E}">
        <p14:creationId xmlns:p14="http://schemas.microsoft.com/office/powerpoint/2010/main" val="3438530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7965D-462D-CF4C-FFB0-3D3F316EBB1E}"/>
              </a:ext>
            </a:extLst>
          </p:cNvPr>
          <p:cNvSpPr>
            <a:spLocks noGrp="1"/>
          </p:cNvSpPr>
          <p:nvPr>
            <p:ph type="title" hasCustomPrompt="1"/>
          </p:nvPr>
        </p:nvSpPr>
        <p:spPr>
          <a:xfrm>
            <a:off x="2100648" y="477700"/>
            <a:ext cx="7990703" cy="557513"/>
          </a:xfrm>
          <a:prstGeom prst="rect">
            <a:avLst/>
          </a:prstGeom>
        </p:spPr>
        <p:txBody>
          <a:bodyPr>
            <a:normAutofit/>
          </a:bodyPr>
          <a:lstStyle>
            <a:lvl1pPr>
              <a:defRPr sz="3200">
                <a:solidFill>
                  <a:srgbClr val="C00000"/>
                </a:solidFill>
              </a:defRPr>
            </a:lvl1pPr>
          </a:lstStyle>
          <a:p>
            <a:r>
              <a:rPr lang="en-US" dirty="0"/>
              <a:t>CLICK TO EDIT MASTER TITLE STYLE</a:t>
            </a:r>
          </a:p>
        </p:txBody>
      </p:sp>
      <p:sp>
        <p:nvSpPr>
          <p:cNvPr id="7" name="Rectangle 6">
            <a:extLst>
              <a:ext uri="{FF2B5EF4-FFF2-40B4-BE49-F238E27FC236}">
                <a16:creationId xmlns:a16="http://schemas.microsoft.com/office/drawing/2014/main" id="{BB7ACBA8-D250-57E3-B09C-4F3CAD35DDF3}"/>
              </a:ext>
            </a:extLst>
          </p:cNvPr>
          <p:cNvSpPr/>
          <p:nvPr userDrawn="1"/>
        </p:nvSpPr>
        <p:spPr>
          <a:xfrm>
            <a:off x="654518" y="1280160"/>
            <a:ext cx="2435191" cy="1732547"/>
          </a:xfrm>
          <a:prstGeom prst="rect">
            <a:avLst/>
          </a:prstGeom>
          <a:solidFill>
            <a:srgbClr val="053E9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4F3515-0DFC-9D02-0942-404D6B3473D3}"/>
              </a:ext>
            </a:extLst>
          </p:cNvPr>
          <p:cNvSpPr/>
          <p:nvPr userDrawn="1"/>
        </p:nvSpPr>
        <p:spPr>
          <a:xfrm>
            <a:off x="654518" y="4562844"/>
            <a:ext cx="2470349" cy="1549667"/>
          </a:xfrm>
          <a:prstGeom prst="rect">
            <a:avLst/>
          </a:prstGeom>
          <a:solidFill>
            <a:srgbClr val="CE060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A703FC2-39C8-EA77-ECD0-AC7FE90AA32E}"/>
              </a:ext>
            </a:extLst>
          </p:cNvPr>
          <p:cNvSpPr/>
          <p:nvPr userDrawn="1"/>
        </p:nvSpPr>
        <p:spPr>
          <a:xfrm>
            <a:off x="3167062" y="1284922"/>
            <a:ext cx="2178766" cy="904775"/>
          </a:xfrm>
          <a:prstGeom prst="rect">
            <a:avLst/>
          </a:prstGeom>
          <a:solidFill>
            <a:srgbClr val="CE060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E55645C-B446-D909-D5C2-5162B3F8F3E5}"/>
              </a:ext>
            </a:extLst>
          </p:cNvPr>
          <p:cNvSpPr/>
          <p:nvPr userDrawn="1"/>
        </p:nvSpPr>
        <p:spPr>
          <a:xfrm>
            <a:off x="5428647" y="1280160"/>
            <a:ext cx="5769235" cy="832550"/>
          </a:xfrm>
          <a:prstGeom prst="rect">
            <a:avLst/>
          </a:prstGeom>
          <a:solidFill>
            <a:srgbClr val="053E9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2DA857D-F2A5-DC4A-F6D9-FA1CA0364C76}"/>
              </a:ext>
            </a:extLst>
          </p:cNvPr>
          <p:cNvSpPr/>
          <p:nvPr userDrawn="1"/>
        </p:nvSpPr>
        <p:spPr>
          <a:xfrm>
            <a:off x="5428647" y="2184935"/>
            <a:ext cx="3294567" cy="1181352"/>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F68FF36-F568-C899-ED23-57B7CF56A70E}"/>
              </a:ext>
            </a:extLst>
          </p:cNvPr>
          <p:cNvSpPr/>
          <p:nvPr userDrawn="1"/>
        </p:nvSpPr>
        <p:spPr>
          <a:xfrm>
            <a:off x="5428647" y="5273854"/>
            <a:ext cx="3294567" cy="866189"/>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285CBF3-61F9-CA9D-BEC0-852F12126CB8}"/>
              </a:ext>
            </a:extLst>
          </p:cNvPr>
          <p:cNvSpPr/>
          <p:nvPr userDrawn="1"/>
        </p:nvSpPr>
        <p:spPr>
          <a:xfrm>
            <a:off x="3176337" y="3916545"/>
            <a:ext cx="2169492" cy="849664"/>
          </a:xfrm>
          <a:prstGeom prst="rect">
            <a:avLst/>
          </a:prstGeom>
          <a:solidFill>
            <a:srgbClr val="053E9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B9523EC-3A54-9B2E-F918-C1F554F4B0F4}"/>
              </a:ext>
            </a:extLst>
          </p:cNvPr>
          <p:cNvSpPr/>
          <p:nvPr userDrawn="1"/>
        </p:nvSpPr>
        <p:spPr>
          <a:xfrm>
            <a:off x="8820319" y="2184935"/>
            <a:ext cx="2377563" cy="2368364"/>
          </a:xfrm>
          <a:prstGeom prst="rect">
            <a:avLst/>
          </a:prstGeom>
          <a:solidFill>
            <a:srgbClr val="053E9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icture Placeholder 26">
            <a:extLst>
              <a:ext uri="{FF2B5EF4-FFF2-40B4-BE49-F238E27FC236}">
                <a16:creationId xmlns:a16="http://schemas.microsoft.com/office/drawing/2014/main" id="{F25A8CA7-F225-4C3E-4569-BE0E15F697E4}"/>
              </a:ext>
            </a:extLst>
          </p:cNvPr>
          <p:cNvSpPr>
            <a:spLocks noGrp="1"/>
          </p:cNvSpPr>
          <p:nvPr>
            <p:ph type="pic" sz="quarter" idx="10"/>
          </p:nvPr>
        </p:nvSpPr>
        <p:spPr>
          <a:xfrm>
            <a:off x="654050" y="3128963"/>
            <a:ext cx="2435225" cy="1317625"/>
          </a:xfrm>
          <a:prstGeom prst="rect">
            <a:avLst/>
          </a:prstGeom>
        </p:spPr>
        <p:txBody>
          <a:bodyPr/>
          <a:lstStyle/>
          <a:p>
            <a:endParaRPr lang="en-US"/>
          </a:p>
        </p:txBody>
      </p:sp>
      <p:sp>
        <p:nvSpPr>
          <p:cNvPr id="29" name="Picture Placeholder 28">
            <a:extLst>
              <a:ext uri="{FF2B5EF4-FFF2-40B4-BE49-F238E27FC236}">
                <a16:creationId xmlns:a16="http://schemas.microsoft.com/office/drawing/2014/main" id="{CFFED35F-CBB7-02D2-6591-B67233162A90}"/>
              </a:ext>
            </a:extLst>
          </p:cNvPr>
          <p:cNvSpPr>
            <a:spLocks noGrp="1"/>
          </p:cNvSpPr>
          <p:nvPr>
            <p:ph type="pic" sz="quarter" idx="11"/>
          </p:nvPr>
        </p:nvSpPr>
        <p:spPr>
          <a:xfrm>
            <a:off x="3175621" y="2263362"/>
            <a:ext cx="2169491" cy="1579975"/>
          </a:xfrm>
          <a:prstGeom prst="rect">
            <a:avLst/>
          </a:prstGeom>
        </p:spPr>
        <p:txBody>
          <a:bodyPr/>
          <a:lstStyle/>
          <a:p>
            <a:endParaRPr lang="en-US"/>
          </a:p>
        </p:txBody>
      </p:sp>
      <p:sp>
        <p:nvSpPr>
          <p:cNvPr id="31" name="Picture Placeholder 30">
            <a:extLst>
              <a:ext uri="{FF2B5EF4-FFF2-40B4-BE49-F238E27FC236}">
                <a16:creationId xmlns:a16="http://schemas.microsoft.com/office/drawing/2014/main" id="{B0D94B70-DFF8-B678-80FC-D819A807039A}"/>
              </a:ext>
            </a:extLst>
          </p:cNvPr>
          <p:cNvSpPr>
            <a:spLocks noGrp="1"/>
          </p:cNvSpPr>
          <p:nvPr>
            <p:ph type="pic" sz="quarter" idx="12"/>
          </p:nvPr>
        </p:nvSpPr>
        <p:spPr>
          <a:xfrm>
            <a:off x="3175000" y="4843463"/>
            <a:ext cx="2170113" cy="1268412"/>
          </a:xfrm>
          <a:prstGeom prst="rect">
            <a:avLst/>
          </a:prstGeom>
        </p:spPr>
        <p:txBody>
          <a:bodyPr/>
          <a:lstStyle/>
          <a:p>
            <a:endParaRPr lang="en-US"/>
          </a:p>
        </p:txBody>
      </p:sp>
      <p:sp>
        <p:nvSpPr>
          <p:cNvPr id="33" name="Picture Placeholder 32">
            <a:extLst>
              <a:ext uri="{FF2B5EF4-FFF2-40B4-BE49-F238E27FC236}">
                <a16:creationId xmlns:a16="http://schemas.microsoft.com/office/drawing/2014/main" id="{AA0EF3E6-35F0-8B37-45A4-91FA6182380C}"/>
              </a:ext>
            </a:extLst>
          </p:cNvPr>
          <p:cNvSpPr>
            <a:spLocks noGrp="1"/>
          </p:cNvSpPr>
          <p:nvPr>
            <p:ph type="pic" sz="quarter" idx="13"/>
          </p:nvPr>
        </p:nvSpPr>
        <p:spPr>
          <a:xfrm>
            <a:off x="5429250" y="3429000"/>
            <a:ext cx="3290888" cy="1757363"/>
          </a:xfrm>
          <a:prstGeom prst="rect">
            <a:avLst/>
          </a:prstGeom>
        </p:spPr>
        <p:txBody>
          <a:bodyPr/>
          <a:lstStyle/>
          <a:p>
            <a:endParaRPr lang="en-US"/>
          </a:p>
        </p:txBody>
      </p:sp>
      <p:sp>
        <p:nvSpPr>
          <p:cNvPr id="35" name="Picture Placeholder 34">
            <a:extLst>
              <a:ext uri="{FF2B5EF4-FFF2-40B4-BE49-F238E27FC236}">
                <a16:creationId xmlns:a16="http://schemas.microsoft.com/office/drawing/2014/main" id="{BA061D5A-71D8-060A-803A-6EF3847B7952}"/>
              </a:ext>
            </a:extLst>
          </p:cNvPr>
          <p:cNvSpPr>
            <a:spLocks noGrp="1"/>
          </p:cNvSpPr>
          <p:nvPr>
            <p:ph type="pic" sz="quarter" idx="14"/>
          </p:nvPr>
        </p:nvSpPr>
        <p:spPr>
          <a:xfrm>
            <a:off x="8816975" y="4627563"/>
            <a:ext cx="2378075" cy="1512887"/>
          </a:xfrm>
          <a:prstGeom prst="rect">
            <a:avLst/>
          </a:prstGeom>
        </p:spPr>
        <p:txBody>
          <a:bodyPr/>
          <a:lstStyle/>
          <a:p>
            <a:endParaRPr lang="en-US"/>
          </a:p>
        </p:txBody>
      </p:sp>
      <p:sp>
        <p:nvSpPr>
          <p:cNvPr id="37" name="Text Placeholder 36">
            <a:extLst>
              <a:ext uri="{FF2B5EF4-FFF2-40B4-BE49-F238E27FC236}">
                <a16:creationId xmlns:a16="http://schemas.microsoft.com/office/drawing/2014/main" id="{F6854C92-CA42-E6BC-1ADD-BAF29AED9220}"/>
              </a:ext>
            </a:extLst>
          </p:cNvPr>
          <p:cNvSpPr>
            <a:spLocks noGrp="1"/>
          </p:cNvSpPr>
          <p:nvPr>
            <p:ph type="body" sz="quarter" idx="15"/>
          </p:nvPr>
        </p:nvSpPr>
        <p:spPr>
          <a:xfrm>
            <a:off x="835248" y="1923456"/>
            <a:ext cx="2108887" cy="580772"/>
          </a:xfrm>
          <a:prstGeom prst="rect">
            <a:avLst/>
          </a:prstGeom>
        </p:spPr>
        <p:txBody>
          <a:bodyPr>
            <a:noAutofit/>
          </a:bodyPr>
          <a:lstStyle>
            <a:lvl1pPr marL="0" indent="0">
              <a:buNone/>
              <a:defRPr sz="1600">
                <a:solidFill>
                  <a:schemeClr val="bg1"/>
                </a:solidFill>
              </a:defRPr>
            </a:lvl1pPr>
            <a:lvl2pPr>
              <a:defRPr sz="1600"/>
            </a:lvl2pPr>
            <a:lvl3pPr>
              <a:defRPr sz="1400"/>
            </a:lvl3pPr>
            <a:lvl4pPr>
              <a:defRPr sz="1200"/>
            </a:lvl4pPr>
            <a:lvl5pPr>
              <a:defRPr sz="1200"/>
            </a:lvl5pPr>
          </a:lstStyle>
          <a:p>
            <a:pPr lvl="0"/>
            <a:r>
              <a:rPr lang="en-US" dirty="0"/>
              <a:t>Click to edit Master text styles</a:t>
            </a:r>
          </a:p>
        </p:txBody>
      </p:sp>
      <p:sp>
        <p:nvSpPr>
          <p:cNvPr id="38" name="Text Placeholder 36">
            <a:extLst>
              <a:ext uri="{FF2B5EF4-FFF2-40B4-BE49-F238E27FC236}">
                <a16:creationId xmlns:a16="http://schemas.microsoft.com/office/drawing/2014/main" id="{70093D3B-08EC-762A-B807-7BFEDBAFA954}"/>
              </a:ext>
            </a:extLst>
          </p:cNvPr>
          <p:cNvSpPr>
            <a:spLocks noGrp="1"/>
          </p:cNvSpPr>
          <p:nvPr>
            <p:ph type="body" sz="quarter" idx="16"/>
          </p:nvPr>
        </p:nvSpPr>
        <p:spPr>
          <a:xfrm>
            <a:off x="835248" y="5047291"/>
            <a:ext cx="2108887" cy="580772"/>
          </a:xfrm>
          <a:prstGeom prst="rect">
            <a:avLst/>
          </a:prstGeom>
        </p:spPr>
        <p:txBody>
          <a:bodyPr>
            <a:noAutofit/>
          </a:bodyPr>
          <a:lstStyle>
            <a:lvl1pPr marL="0" indent="0">
              <a:buNone/>
              <a:defRPr sz="1600">
                <a:solidFill>
                  <a:schemeClr val="bg1"/>
                </a:solidFill>
              </a:defRPr>
            </a:lvl1pPr>
            <a:lvl2pPr>
              <a:defRPr sz="1600"/>
            </a:lvl2pPr>
            <a:lvl3pPr>
              <a:defRPr sz="1400"/>
            </a:lvl3pPr>
            <a:lvl4pPr>
              <a:defRPr sz="1200"/>
            </a:lvl4pPr>
            <a:lvl5pPr>
              <a:defRPr sz="1200"/>
            </a:lvl5pPr>
          </a:lstStyle>
          <a:p>
            <a:pPr lvl="0"/>
            <a:r>
              <a:rPr lang="en-US" dirty="0"/>
              <a:t>Click to edit Master text styles</a:t>
            </a:r>
          </a:p>
        </p:txBody>
      </p:sp>
      <p:sp>
        <p:nvSpPr>
          <p:cNvPr id="39" name="Text Placeholder 36">
            <a:extLst>
              <a:ext uri="{FF2B5EF4-FFF2-40B4-BE49-F238E27FC236}">
                <a16:creationId xmlns:a16="http://schemas.microsoft.com/office/drawing/2014/main" id="{CE4B443C-D1B8-44A5-CA88-D3E4C8E4D84A}"/>
              </a:ext>
            </a:extLst>
          </p:cNvPr>
          <p:cNvSpPr>
            <a:spLocks noGrp="1"/>
          </p:cNvSpPr>
          <p:nvPr>
            <p:ph type="body" sz="quarter" idx="17"/>
          </p:nvPr>
        </p:nvSpPr>
        <p:spPr>
          <a:xfrm>
            <a:off x="3204734" y="1455577"/>
            <a:ext cx="2108887" cy="580772"/>
          </a:xfrm>
          <a:prstGeom prst="rect">
            <a:avLst/>
          </a:prstGeom>
        </p:spPr>
        <p:txBody>
          <a:bodyPr>
            <a:noAutofit/>
          </a:bodyPr>
          <a:lstStyle>
            <a:lvl1pPr marL="0" indent="0">
              <a:buNone/>
              <a:defRPr sz="1600">
                <a:solidFill>
                  <a:schemeClr val="bg1"/>
                </a:solidFill>
              </a:defRPr>
            </a:lvl1pPr>
            <a:lvl2pPr>
              <a:defRPr sz="1600"/>
            </a:lvl2pPr>
            <a:lvl3pPr>
              <a:defRPr sz="1400"/>
            </a:lvl3pPr>
            <a:lvl4pPr>
              <a:defRPr sz="1200"/>
            </a:lvl4pPr>
            <a:lvl5pPr>
              <a:defRPr sz="1200"/>
            </a:lvl5pPr>
          </a:lstStyle>
          <a:p>
            <a:pPr lvl="0"/>
            <a:r>
              <a:rPr lang="en-US" dirty="0"/>
              <a:t>Click to edit Master text styles</a:t>
            </a:r>
          </a:p>
        </p:txBody>
      </p:sp>
      <p:sp>
        <p:nvSpPr>
          <p:cNvPr id="40" name="Text Placeholder 36">
            <a:extLst>
              <a:ext uri="{FF2B5EF4-FFF2-40B4-BE49-F238E27FC236}">
                <a16:creationId xmlns:a16="http://schemas.microsoft.com/office/drawing/2014/main" id="{81ED4730-3373-656B-45F9-F20876C712D9}"/>
              </a:ext>
            </a:extLst>
          </p:cNvPr>
          <p:cNvSpPr>
            <a:spLocks noGrp="1"/>
          </p:cNvSpPr>
          <p:nvPr>
            <p:ph type="body" sz="quarter" idx="18"/>
          </p:nvPr>
        </p:nvSpPr>
        <p:spPr>
          <a:xfrm>
            <a:off x="3236225" y="4046054"/>
            <a:ext cx="2108887" cy="580772"/>
          </a:xfrm>
          <a:prstGeom prst="rect">
            <a:avLst/>
          </a:prstGeom>
        </p:spPr>
        <p:txBody>
          <a:bodyPr>
            <a:noAutofit/>
          </a:bodyPr>
          <a:lstStyle>
            <a:lvl1pPr marL="0" indent="0">
              <a:buNone/>
              <a:defRPr sz="1600">
                <a:solidFill>
                  <a:schemeClr val="bg1"/>
                </a:solidFill>
              </a:defRPr>
            </a:lvl1pPr>
            <a:lvl2pPr>
              <a:defRPr sz="1600"/>
            </a:lvl2pPr>
            <a:lvl3pPr>
              <a:defRPr sz="1400"/>
            </a:lvl3pPr>
            <a:lvl4pPr>
              <a:defRPr sz="1200"/>
            </a:lvl4pPr>
            <a:lvl5pPr>
              <a:defRPr sz="1200"/>
            </a:lvl5pPr>
          </a:lstStyle>
          <a:p>
            <a:pPr lvl="0"/>
            <a:r>
              <a:rPr lang="en-US" dirty="0"/>
              <a:t>Click to edit Master text styles</a:t>
            </a:r>
          </a:p>
        </p:txBody>
      </p:sp>
      <p:sp>
        <p:nvSpPr>
          <p:cNvPr id="41" name="Text Placeholder 36">
            <a:extLst>
              <a:ext uri="{FF2B5EF4-FFF2-40B4-BE49-F238E27FC236}">
                <a16:creationId xmlns:a16="http://schemas.microsoft.com/office/drawing/2014/main" id="{F930AC86-0296-2234-94CB-B064590DF586}"/>
              </a:ext>
            </a:extLst>
          </p:cNvPr>
          <p:cNvSpPr>
            <a:spLocks noGrp="1"/>
          </p:cNvSpPr>
          <p:nvPr>
            <p:ph type="body" sz="quarter" idx="19"/>
          </p:nvPr>
        </p:nvSpPr>
        <p:spPr>
          <a:xfrm>
            <a:off x="5729631" y="1550143"/>
            <a:ext cx="3381417" cy="268665"/>
          </a:xfrm>
          <a:prstGeom prst="rect">
            <a:avLst/>
          </a:prstGeom>
        </p:spPr>
        <p:txBody>
          <a:bodyPr>
            <a:noAutofit/>
          </a:bodyPr>
          <a:lstStyle>
            <a:lvl1pPr marL="0" indent="0">
              <a:buNone/>
              <a:defRPr sz="1600">
                <a:solidFill>
                  <a:schemeClr val="bg1"/>
                </a:solidFill>
              </a:defRPr>
            </a:lvl1pPr>
            <a:lvl2pPr>
              <a:defRPr sz="1600"/>
            </a:lvl2pPr>
            <a:lvl3pPr>
              <a:defRPr sz="1400"/>
            </a:lvl3pPr>
            <a:lvl4pPr>
              <a:defRPr sz="1200"/>
            </a:lvl4pPr>
            <a:lvl5pPr>
              <a:defRPr sz="1200"/>
            </a:lvl5pPr>
          </a:lstStyle>
          <a:p>
            <a:pPr lvl="0"/>
            <a:r>
              <a:rPr lang="en-US" dirty="0"/>
              <a:t>Click to edit Master text styles</a:t>
            </a:r>
          </a:p>
        </p:txBody>
      </p:sp>
      <p:sp>
        <p:nvSpPr>
          <p:cNvPr id="42" name="Text Placeholder 36">
            <a:extLst>
              <a:ext uri="{FF2B5EF4-FFF2-40B4-BE49-F238E27FC236}">
                <a16:creationId xmlns:a16="http://schemas.microsoft.com/office/drawing/2014/main" id="{FEBA6AF0-EC96-BEA3-94A7-523ACF6352FE}"/>
              </a:ext>
            </a:extLst>
          </p:cNvPr>
          <p:cNvSpPr>
            <a:spLocks noGrp="1"/>
          </p:cNvSpPr>
          <p:nvPr>
            <p:ph type="body" sz="quarter" idx="20"/>
          </p:nvPr>
        </p:nvSpPr>
        <p:spPr>
          <a:xfrm>
            <a:off x="5635694" y="2481452"/>
            <a:ext cx="2877999" cy="647511"/>
          </a:xfrm>
          <a:prstGeom prst="rect">
            <a:avLst/>
          </a:prstGeom>
        </p:spPr>
        <p:txBody>
          <a:bodyPr>
            <a:noAutofit/>
          </a:bodyPr>
          <a:lstStyle>
            <a:lvl1pPr marL="0" indent="0">
              <a:buNone/>
              <a:defRPr sz="1600">
                <a:solidFill>
                  <a:schemeClr val="bg1"/>
                </a:solidFill>
              </a:defRPr>
            </a:lvl1pPr>
            <a:lvl2pPr>
              <a:defRPr sz="1600"/>
            </a:lvl2pPr>
            <a:lvl3pPr>
              <a:defRPr sz="1400"/>
            </a:lvl3pPr>
            <a:lvl4pPr>
              <a:defRPr sz="1200"/>
            </a:lvl4pPr>
            <a:lvl5pPr>
              <a:defRPr sz="1200"/>
            </a:lvl5pPr>
          </a:lstStyle>
          <a:p>
            <a:pPr lvl="0"/>
            <a:r>
              <a:rPr lang="en-US" dirty="0"/>
              <a:t>Click to edit Master text styles</a:t>
            </a:r>
          </a:p>
        </p:txBody>
      </p:sp>
      <p:sp>
        <p:nvSpPr>
          <p:cNvPr id="43" name="Text Placeholder 36">
            <a:extLst>
              <a:ext uri="{FF2B5EF4-FFF2-40B4-BE49-F238E27FC236}">
                <a16:creationId xmlns:a16="http://schemas.microsoft.com/office/drawing/2014/main" id="{41669D05-1648-D6EC-F5CF-51487F698210}"/>
              </a:ext>
            </a:extLst>
          </p:cNvPr>
          <p:cNvSpPr>
            <a:spLocks noGrp="1"/>
          </p:cNvSpPr>
          <p:nvPr>
            <p:ph type="body" sz="quarter" idx="21"/>
          </p:nvPr>
        </p:nvSpPr>
        <p:spPr>
          <a:xfrm>
            <a:off x="5635693" y="5464364"/>
            <a:ext cx="2877999" cy="647511"/>
          </a:xfrm>
          <a:prstGeom prst="rect">
            <a:avLst/>
          </a:prstGeom>
        </p:spPr>
        <p:txBody>
          <a:bodyPr>
            <a:noAutofit/>
          </a:bodyPr>
          <a:lstStyle>
            <a:lvl1pPr marL="0" indent="0">
              <a:buNone/>
              <a:defRPr sz="1800">
                <a:solidFill>
                  <a:schemeClr val="bg1"/>
                </a:solidFill>
              </a:defRPr>
            </a:lvl1pPr>
            <a:lvl2pPr>
              <a:defRPr sz="1600"/>
            </a:lvl2pPr>
            <a:lvl3pPr>
              <a:defRPr sz="1400"/>
            </a:lvl3pPr>
            <a:lvl4pPr>
              <a:defRPr sz="1200"/>
            </a:lvl4pPr>
            <a:lvl5pPr>
              <a:defRPr sz="1200"/>
            </a:lvl5pPr>
          </a:lstStyle>
          <a:p>
            <a:pPr lvl="0"/>
            <a:r>
              <a:rPr lang="en-US" dirty="0"/>
              <a:t>Click to edit Master text styles</a:t>
            </a:r>
          </a:p>
        </p:txBody>
      </p:sp>
      <p:sp>
        <p:nvSpPr>
          <p:cNvPr id="44" name="Text Placeholder 36">
            <a:extLst>
              <a:ext uri="{FF2B5EF4-FFF2-40B4-BE49-F238E27FC236}">
                <a16:creationId xmlns:a16="http://schemas.microsoft.com/office/drawing/2014/main" id="{2D574EC6-7DDB-B663-3BC2-E499762CCB79}"/>
              </a:ext>
            </a:extLst>
          </p:cNvPr>
          <p:cNvSpPr>
            <a:spLocks noGrp="1"/>
          </p:cNvSpPr>
          <p:nvPr>
            <p:ph type="body" sz="quarter" idx="22"/>
          </p:nvPr>
        </p:nvSpPr>
        <p:spPr>
          <a:xfrm>
            <a:off x="9254543" y="2986578"/>
            <a:ext cx="1673615" cy="647511"/>
          </a:xfrm>
          <a:prstGeom prst="rect">
            <a:avLst/>
          </a:prstGeom>
        </p:spPr>
        <p:txBody>
          <a:bodyPr>
            <a:noAutofit/>
          </a:bodyPr>
          <a:lstStyle>
            <a:lvl1pPr marL="0" indent="0">
              <a:buNone/>
              <a:defRPr sz="1600">
                <a:solidFill>
                  <a:schemeClr val="bg1"/>
                </a:solidFill>
              </a:defRPr>
            </a:lvl1pPr>
            <a:lvl2pPr>
              <a:defRPr sz="1600"/>
            </a:lvl2pPr>
            <a:lvl3pPr>
              <a:defRPr sz="1400"/>
            </a:lvl3pPr>
            <a:lvl4pPr>
              <a:defRPr sz="1200"/>
            </a:lvl4pPr>
            <a:lvl5pPr>
              <a:defRPr sz="1200"/>
            </a:lvl5pPr>
          </a:lstStyle>
          <a:p>
            <a:pPr lvl="0"/>
            <a:r>
              <a:rPr lang="en-US" dirty="0"/>
              <a:t>Click to edit Master text styles</a:t>
            </a:r>
          </a:p>
        </p:txBody>
      </p:sp>
    </p:spTree>
    <p:extLst>
      <p:ext uri="{BB962C8B-B14F-4D97-AF65-F5344CB8AC3E}">
        <p14:creationId xmlns:p14="http://schemas.microsoft.com/office/powerpoint/2010/main" val="1480050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08880-D19F-598E-5E97-5A0B0E09C388}"/>
              </a:ext>
            </a:extLst>
          </p:cNvPr>
          <p:cNvSpPr>
            <a:spLocks noGrp="1"/>
          </p:cNvSpPr>
          <p:nvPr>
            <p:ph type="title"/>
          </p:nvPr>
        </p:nvSpPr>
        <p:spPr>
          <a:xfrm>
            <a:off x="836612" y="756418"/>
            <a:ext cx="3932237" cy="1069975"/>
          </a:xfrm>
          <a:prstGeom prst="rect">
            <a:avLst/>
          </a:prstGeo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C01C7D5E-431A-4A6C-707F-11DA26E20457}"/>
              </a:ext>
            </a:extLst>
          </p:cNvPr>
          <p:cNvSpPr>
            <a:spLocks noGrp="1"/>
          </p:cNvSpPr>
          <p:nvPr>
            <p:ph idx="1"/>
          </p:nvPr>
        </p:nvSpPr>
        <p:spPr>
          <a:xfrm>
            <a:off x="5183188" y="756419"/>
            <a:ext cx="6172200" cy="5104632"/>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2EA285-0D39-EF8F-BB6B-5E85D01A21D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7" name="Slide Number Placeholder 6">
            <a:extLst>
              <a:ext uri="{FF2B5EF4-FFF2-40B4-BE49-F238E27FC236}">
                <a16:creationId xmlns:a16="http://schemas.microsoft.com/office/drawing/2014/main" id="{1D058011-881E-0674-1E5B-293F01243E5C}"/>
              </a:ext>
            </a:extLst>
          </p:cNvPr>
          <p:cNvSpPr>
            <a:spLocks noGrp="1"/>
          </p:cNvSpPr>
          <p:nvPr>
            <p:ph type="sldNum" sz="quarter" idx="12"/>
          </p:nvPr>
        </p:nvSpPr>
        <p:spPr/>
        <p:txBody>
          <a:bodyPr/>
          <a:lstStyle/>
          <a:p>
            <a:fld id="{F7AF0E9F-A7B4-4192-8AA0-128C33D70E75}" type="slidenum">
              <a:rPr lang="en-US" smtClean="0"/>
              <a:t>‹#›</a:t>
            </a:fld>
            <a:endParaRPr lang="en-US"/>
          </a:p>
        </p:txBody>
      </p:sp>
    </p:spTree>
    <p:extLst>
      <p:ext uri="{BB962C8B-B14F-4D97-AF65-F5344CB8AC3E}">
        <p14:creationId xmlns:p14="http://schemas.microsoft.com/office/powerpoint/2010/main" val="3940486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8829F-0EB1-03BD-C18D-E30F0797CBF0}"/>
              </a:ext>
            </a:extLst>
          </p:cNvPr>
          <p:cNvSpPr>
            <a:spLocks noGrp="1"/>
          </p:cNvSpPr>
          <p:nvPr>
            <p:ph type="title"/>
          </p:nvPr>
        </p:nvSpPr>
        <p:spPr>
          <a:xfrm>
            <a:off x="839788" y="987425"/>
            <a:ext cx="3932237" cy="961768"/>
          </a:xfrm>
          <a:prstGeom prst="rect">
            <a:avLst/>
          </a:prstGeo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BA8E1AB9-AD33-E6B3-350A-0E480B2B2053}"/>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C5B5F1-5E93-5226-D552-A6EF3DB16AD8}"/>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4282942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1BEA4-2367-8C28-B4AF-77CCB0BA685E}"/>
              </a:ext>
            </a:extLst>
          </p:cNvPr>
          <p:cNvSpPr>
            <a:spLocks noGrp="1"/>
          </p:cNvSpPr>
          <p:nvPr>
            <p:ph type="title"/>
          </p:nvPr>
        </p:nvSpPr>
        <p:spPr>
          <a:xfrm>
            <a:off x="343929" y="685265"/>
            <a:ext cx="7399638" cy="703534"/>
          </a:xfrm>
          <a:prstGeom prst="rect">
            <a:avLst/>
          </a:prstGeom>
        </p:spPr>
        <p:txBody>
          <a:bodyPr>
            <a:normAutofit/>
          </a:bodyPr>
          <a:lstStyle>
            <a:lvl1pPr>
              <a:defRPr sz="3600"/>
            </a:lvl1pPr>
          </a:lstStyle>
          <a:p>
            <a:r>
              <a:rPr lang="en-US" dirty="0"/>
              <a:t>Click to edit Master title style</a:t>
            </a:r>
          </a:p>
        </p:txBody>
      </p:sp>
      <p:sp>
        <p:nvSpPr>
          <p:cNvPr id="5" name="Picture Placeholder 4">
            <a:extLst>
              <a:ext uri="{FF2B5EF4-FFF2-40B4-BE49-F238E27FC236}">
                <a16:creationId xmlns:a16="http://schemas.microsoft.com/office/drawing/2014/main" id="{1D51AE93-65C2-1AFA-180F-69EE0B2CFE71}"/>
              </a:ext>
            </a:extLst>
          </p:cNvPr>
          <p:cNvSpPr>
            <a:spLocks noGrp="1"/>
          </p:cNvSpPr>
          <p:nvPr>
            <p:ph type="pic" sz="quarter" idx="10"/>
          </p:nvPr>
        </p:nvSpPr>
        <p:spPr>
          <a:xfrm>
            <a:off x="0" y="1608309"/>
            <a:ext cx="12192000" cy="5249691"/>
          </a:xfrm>
          <a:prstGeom prst="rect">
            <a:avLst/>
          </a:prstGeom>
        </p:spPr>
        <p:txBody>
          <a:bodyPr/>
          <a:lstStyle/>
          <a:p>
            <a:endParaRPr lang="en-US"/>
          </a:p>
        </p:txBody>
      </p:sp>
      <p:sp>
        <p:nvSpPr>
          <p:cNvPr id="7" name="Rectangle 6">
            <a:extLst>
              <a:ext uri="{FF2B5EF4-FFF2-40B4-BE49-F238E27FC236}">
                <a16:creationId xmlns:a16="http://schemas.microsoft.com/office/drawing/2014/main" id="{12036490-A627-2931-B710-D678473439FD}"/>
              </a:ext>
            </a:extLst>
          </p:cNvPr>
          <p:cNvSpPr/>
          <p:nvPr userDrawn="1"/>
        </p:nvSpPr>
        <p:spPr>
          <a:xfrm>
            <a:off x="0" y="1608309"/>
            <a:ext cx="12192000" cy="5249691"/>
          </a:xfrm>
          <a:prstGeom prst="rect">
            <a:avLst/>
          </a:prstGeom>
          <a:solidFill>
            <a:srgbClr val="1B335F">
              <a:alpha val="8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hteck">
            <a:extLst>
              <a:ext uri="{FF2B5EF4-FFF2-40B4-BE49-F238E27FC236}">
                <a16:creationId xmlns:a16="http://schemas.microsoft.com/office/drawing/2014/main" id="{B753DD1F-CBF3-B33B-3753-55CC9EAD2D4F}"/>
              </a:ext>
            </a:extLst>
          </p:cNvPr>
          <p:cNvSpPr/>
          <p:nvPr userDrawn="1"/>
        </p:nvSpPr>
        <p:spPr>
          <a:xfrm>
            <a:off x="4535938" y="2047329"/>
            <a:ext cx="3506624" cy="2120410"/>
          </a:xfrm>
          <a:prstGeom prst="rect">
            <a:avLst/>
          </a:prstGeom>
          <a:solidFill>
            <a:schemeClr val="bg1"/>
          </a:solidFill>
          <a:ln w="12700">
            <a:miter lim="400000"/>
          </a:ln>
          <a:effectLst>
            <a:outerShdw blurRad="355600" dir="5594721" rotWithShape="0">
              <a:srgbClr val="272B2F">
                <a:alpha val="19690"/>
              </a:srgbClr>
            </a:outerShdw>
          </a:effectLst>
        </p:spPr>
        <p:txBody>
          <a:bodyPr lIns="71437" tIns="71437" rIns="71437" bIns="71437" anchor="ctr"/>
          <a:lstStyle/>
          <a:p>
            <a:pPr algn="ctr" defTabSz="821531">
              <a:lnSpc>
                <a:spcPct val="100000"/>
              </a:lnSpc>
              <a:defRPr sz="3000" spc="0">
                <a:solidFill>
                  <a:srgbClr val="FFFFFF"/>
                </a:solidFill>
                <a:latin typeface="Helvetica Neue Medium"/>
                <a:ea typeface="Helvetica Neue Medium"/>
                <a:cs typeface="Helvetica Neue Medium"/>
                <a:sym typeface="Helvetica Neue Medium"/>
              </a:defRPr>
            </a:pPr>
            <a:endParaRPr/>
          </a:p>
        </p:txBody>
      </p:sp>
      <p:sp>
        <p:nvSpPr>
          <p:cNvPr id="11" name="Rechteck">
            <a:extLst>
              <a:ext uri="{FF2B5EF4-FFF2-40B4-BE49-F238E27FC236}">
                <a16:creationId xmlns:a16="http://schemas.microsoft.com/office/drawing/2014/main" id="{B9A91875-FCF1-BFEF-7CA0-79B78691A594}"/>
              </a:ext>
            </a:extLst>
          </p:cNvPr>
          <p:cNvSpPr/>
          <p:nvPr userDrawn="1"/>
        </p:nvSpPr>
        <p:spPr>
          <a:xfrm>
            <a:off x="373829" y="2047329"/>
            <a:ext cx="3802180" cy="4395613"/>
          </a:xfrm>
          <a:prstGeom prst="rect">
            <a:avLst/>
          </a:prstGeom>
          <a:solidFill>
            <a:schemeClr val="bg1"/>
          </a:solidFill>
          <a:ln w="12700">
            <a:miter lim="400000"/>
          </a:ln>
          <a:effectLst>
            <a:outerShdw blurRad="355600" dir="5594721" rotWithShape="0">
              <a:srgbClr val="272B2F">
                <a:alpha val="19690"/>
              </a:srgbClr>
            </a:outerShdw>
          </a:effectLst>
        </p:spPr>
        <p:txBody>
          <a:bodyPr lIns="71437" tIns="71437" rIns="71437" bIns="71437" anchor="ctr"/>
          <a:lstStyle/>
          <a:p>
            <a:pPr algn="ctr" defTabSz="821531">
              <a:lnSpc>
                <a:spcPct val="100000"/>
              </a:lnSpc>
              <a:defRPr sz="3000" spc="0">
                <a:solidFill>
                  <a:srgbClr val="FFFFFF"/>
                </a:solidFill>
                <a:latin typeface="Helvetica Neue Medium"/>
                <a:ea typeface="Helvetica Neue Medium"/>
                <a:cs typeface="Helvetica Neue Medium"/>
                <a:sym typeface="Helvetica Neue Medium"/>
              </a:defRPr>
            </a:pPr>
            <a:endParaRPr/>
          </a:p>
        </p:txBody>
      </p:sp>
      <p:sp>
        <p:nvSpPr>
          <p:cNvPr id="12" name="Rechteck">
            <a:extLst>
              <a:ext uri="{FF2B5EF4-FFF2-40B4-BE49-F238E27FC236}">
                <a16:creationId xmlns:a16="http://schemas.microsoft.com/office/drawing/2014/main" id="{3D849DE3-FE17-71A4-F8F2-E0E9A744AE4F}"/>
              </a:ext>
            </a:extLst>
          </p:cNvPr>
          <p:cNvSpPr/>
          <p:nvPr userDrawn="1"/>
        </p:nvSpPr>
        <p:spPr>
          <a:xfrm>
            <a:off x="8243311" y="2056166"/>
            <a:ext cx="3506624" cy="2111574"/>
          </a:xfrm>
          <a:prstGeom prst="rect">
            <a:avLst/>
          </a:prstGeom>
          <a:solidFill>
            <a:schemeClr val="bg1"/>
          </a:solidFill>
          <a:ln w="12700">
            <a:miter lim="400000"/>
          </a:ln>
          <a:effectLst>
            <a:outerShdw blurRad="355600" dir="5594721" rotWithShape="0">
              <a:srgbClr val="272B2F">
                <a:alpha val="19690"/>
              </a:srgbClr>
            </a:outerShdw>
          </a:effectLst>
        </p:spPr>
        <p:txBody>
          <a:bodyPr lIns="71437" tIns="71437" rIns="71437" bIns="71437" anchor="ctr"/>
          <a:lstStyle/>
          <a:p>
            <a:pPr algn="ctr" defTabSz="821531">
              <a:lnSpc>
                <a:spcPct val="100000"/>
              </a:lnSpc>
              <a:defRPr sz="3000" spc="0">
                <a:solidFill>
                  <a:srgbClr val="FFFFFF"/>
                </a:solidFill>
                <a:latin typeface="Helvetica Neue Medium"/>
                <a:ea typeface="Helvetica Neue Medium"/>
                <a:cs typeface="Helvetica Neue Medium"/>
                <a:sym typeface="Helvetica Neue Medium"/>
              </a:defRPr>
            </a:pPr>
            <a:endParaRPr/>
          </a:p>
        </p:txBody>
      </p:sp>
      <p:sp>
        <p:nvSpPr>
          <p:cNvPr id="13" name="Rechteck">
            <a:extLst>
              <a:ext uri="{FF2B5EF4-FFF2-40B4-BE49-F238E27FC236}">
                <a16:creationId xmlns:a16="http://schemas.microsoft.com/office/drawing/2014/main" id="{EE15F6A8-68ED-6316-EC2B-7AD6BE23680D}"/>
              </a:ext>
            </a:extLst>
          </p:cNvPr>
          <p:cNvSpPr/>
          <p:nvPr userDrawn="1"/>
        </p:nvSpPr>
        <p:spPr>
          <a:xfrm>
            <a:off x="4535938" y="4331368"/>
            <a:ext cx="3506624" cy="2111574"/>
          </a:xfrm>
          <a:prstGeom prst="rect">
            <a:avLst/>
          </a:prstGeom>
          <a:solidFill>
            <a:schemeClr val="bg1"/>
          </a:solidFill>
          <a:ln w="12700">
            <a:miter lim="400000"/>
          </a:ln>
          <a:effectLst>
            <a:outerShdw blurRad="355600" dir="5594721" rotWithShape="0">
              <a:srgbClr val="272B2F">
                <a:alpha val="19690"/>
              </a:srgbClr>
            </a:outerShdw>
          </a:effectLst>
        </p:spPr>
        <p:txBody>
          <a:bodyPr lIns="71437" tIns="71437" rIns="71437" bIns="71437" anchor="ctr"/>
          <a:lstStyle/>
          <a:p>
            <a:pPr algn="ctr" defTabSz="821531">
              <a:lnSpc>
                <a:spcPct val="100000"/>
              </a:lnSpc>
              <a:defRPr sz="3000" spc="0">
                <a:solidFill>
                  <a:srgbClr val="FFFFFF"/>
                </a:solidFill>
                <a:latin typeface="Helvetica Neue Medium"/>
                <a:ea typeface="Helvetica Neue Medium"/>
                <a:cs typeface="Helvetica Neue Medium"/>
                <a:sym typeface="Helvetica Neue Medium"/>
              </a:defRPr>
            </a:pPr>
            <a:endParaRPr/>
          </a:p>
        </p:txBody>
      </p:sp>
      <p:sp>
        <p:nvSpPr>
          <p:cNvPr id="14" name="Rechteck">
            <a:extLst>
              <a:ext uri="{FF2B5EF4-FFF2-40B4-BE49-F238E27FC236}">
                <a16:creationId xmlns:a16="http://schemas.microsoft.com/office/drawing/2014/main" id="{E7158ECA-194E-28DD-B405-9898B4D6071D}"/>
              </a:ext>
            </a:extLst>
          </p:cNvPr>
          <p:cNvSpPr/>
          <p:nvPr userDrawn="1"/>
        </p:nvSpPr>
        <p:spPr>
          <a:xfrm>
            <a:off x="8243311" y="4331368"/>
            <a:ext cx="3506624" cy="2111574"/>
          </a:xfrm>
          <a:prstGeom prst="rect">
            <a:avLst/>
          </a:prstGeom>
          <a:solidFill>
            <a:schemeClr val="bg1"/>
          </a:solidFill>
          <a:ln w="12700">
            <a:miter lim="400000"/>
          </a:ln>
          <a:effectLst>
            <a:outerShdw blurRad="355600" dir="5594721" rotWithShape="0">
              <a:srgbClr val="272B2F">
                <a:alpha val="19690"/>
              </a:srgbClr>
            </a:outerShdw>
          </a:effectLst>
        </p:spPr>
        <p:txBody>
          <a:bodyPr lIns="71437" tIns="71437" rIns="71437" bIns="71437" anchor="ctr"/>
          <a:lstStyle/>
          <a:p>
            <a:pPr algn="ctr" defTabSz="821531">
              <a:lnSpc>
                <a:spcPct val="100000"/>
              </a:lnSpc>
              <a:defRPr sz="3000" spc="0">
                <a:solidFill>
                  <a:srgbClr val="FFFFFF"/>
                </a:solidFill>
                <a:latin typeface="Helvetica Neue Medium"/>
                <a:ea typeface="Helvetica Neue Medium"/>
                <a:cs typeface="Helvetica Neue Medium"/>
                <a:sym typeface="Helvetica Neue Medium"/>
              </a:defRPr>
            </a:pPr>
            <a:endParaRPr/>
          </a:p>
        </p:txBody>
      </p:sp>
      <p:sp>
        <p:nvSpPr>
          <p:cNvPr id="17" name="Text Placeholder 16">
            <a:extLst>
              <a:ext uri="{FF2B5EF4-FFF2-40B4-BE49-F238E27FC236}">
                <a16:creationId xmlns:a16="http://schemas.microsoft.com/office/drawing/2014/main" id="{908DD2FB-71EC-C684-93F7-35009780C19A}"/>
              </a:ext>
            </a:extLst>
          </p:cNvPr>
          <p:cNvSpPr>
            <a:spLocks noGrp="1"/>
          </p:cNvSpPr>
          <p:nvPr>
            <p:ph type="body" sz="quarter" idx="11"/>
          </p:nvPr>
        </p:nvSpPr>
        <p:spPr>
          <a:xfrm>
            <a:off x="579440" y="2810795"/>
            <a:ext cx="3464308" cy="858837"/>
          </a:xfrm>
          <a:prstGeom prst="rect">
            <a:avLst/>
          </a:prstGeom>
        </p:spPr>
        <p:txBody>
          <a:bodyPr>
            <a:normAutofit/>
          </a:bodyPr>
          <a:lstStyle>
            <a:lvl1pPr marL="0" indent="0">
              <a:buNone/>
              <a:defRPr sz="2400" b="1">
                <a:solidFill>
                  <a:schemeClr val="bg2">
                    <a:lumMod val="25000"/>
                  </a:schemeClr>
                </a:solidFill>
              </a:defRPr>
            </a:lvl1pPr>
          </a:lstStyle>
          <a:p>
            <a:pPr lvl="0"/>
            <a:r>
              <a:rPr lang="en-US" dirty="0"/>
              <a:t>Click to edit Master text styles</a:t>
            </a:r>
          </a:p>
        </p:txBody>
      </p:sp>
      <p:sp>
        <p:nvSpPr>
          <p:cNvPr id="19" name="Text Placeholder 18">
            <a:extLst>
              <a:ext uri="{FF2B5EF4-FFF2-40B4-BE49-F238E27FC236}">
                <a16:creationId xmlns:a16="http://schemas.microsoft.com/office/drawing/2014/main" id="{ABBD04D8-02A6-D1FF-6D36-44C2A3A77330}"/>
              </a:ext>
            </a:extLst>
          </p:cNvPr>
          <p:cNvSpPr>
            <a:spLocks noGrp="1"/>
          </p:cNvSpPr>
          <p:nvPr>
            <p:ph type="body" sz="quarter" idx="12"/>
          </p:nvPr>
        </p:nvSpPr>
        <p:spPr>
          <a:xfrm>
            <a:off x="579440" y="3889142"/>
            <a:ext cx="3195637" cy="278597"/>
          </a:xfrm>
          <a:prstGeom prst="rect">
            <a:avLst/>
          </a:prstGeom>
        </p:spPr>
        <p:txBody>
          <a:bodyPr>
            <a:normAutofit/>
          </a:bodyPr>
          <a:lstStyle>
            <a:lvl1pPr marL="0" indent="0">
              <a:buNone/>
              <a:defRPr sz="1600"/>
            </a:lvl1pPr>
          </a:lstStyle>
          <a:p>
            <a:pPr lvl="0"/>
            <a:r>
              <a:rPr lang="en-US" dirty="0"/>
              <a:t>Click to edit Master text style</a:t>
            </a:r>
          </a:p>
        </p:txBody>
      </p:sp>
      <p:sp>
        <p:nvSpPr>
          <p:cNvPr id="20" name="Text Placeholder 16">
            <a:extLst>
              <a:ext uri="{FF2B5EF4-FFF2-40B4-BE49-F238E27FC236}">
                <a16:creationId xmlns:a16="http://schemas.microsoft.com/office/drawing/2014/main" id="{2106428A-DECA-AD2E-BF29-8E2FE4FE1B5E}"/>
              </a:ext>
            </a:extLst>
          </p:cNvPr>
          <p:cNvSpPr>
            <a:spLocks noGrp="1"/>
          </p:cNvSpPr>
          <p:nvPr>
            <p:ph type="body" sz="quarter" idx="13"/>
          </p:nvPr>
        </p:nvSpPr>
        <p:spPr>
          <a:xfrm>
            <a:off x="4646742" y="2451986"/>
            <a:ext cx="3464308" cy="858837"/>
          </a:xfrm>
          <a:prstGeom prst="rect">
            <a:avLst/>
          </a:prstGeom>
        </p:spPr>
        <p:txBody>
          <a:bodyPr>
            <a:normAutofit/>
          </a:bodyPr>
          <a:lstStyle>
            <a:lvl1pPr marL="0" indent="0">
              <a:buNone/>
              <a:defRPr sz="2400" b="1">
                <a:solidFill>
                  <a:schemeClr val="bg2">
                    <a:lumMod val="25000"/>
                  </a:schemeClr>
                </a:solidFill>
              </a:defRPr>
            </a:lvl1pPr>
          </a:lstStyle>
          <a:p>
            <a:pPr lvl="0"/>
            <a:r>
              <a:rPr lang="en-US" dirty="0"/>
              <a:t>Click to edit Master text styles</a:t>
            </a:r>
          </a:p>
        </p:txBody>
      </p:sp>
      <p:sp>
        <p:nvSpPr>
          <p:cNvPr id="21" name="Text Placeholder 18">
            <a:extLst>
              <a:ext uri="{FF2B5EF4-FFF2-40B4-BE49-F238E27FC236}">
                <a16:creationId xmlns:a16="http://schemas.microsoft.com/office/drawing/2014/main" id="{5C3FCE5B-F50B-87DE-C8BA-0CF1440EB827}"/>
              </a:ext>
            </a:extLst>
          </p:cNvPr>
          <p:cNvSpPr>
            <a:spLocks noGrp="1"/>
          </p:cNvSpPr>
          <p:nvPr>
            <p:ph type="body" sz="quarter" idx="14"/>
          </p:nvPr>
        </p:nvSpPr>
        <p:spPr>
          <a:xfrm>
            <a:off x="4646742" y="3530333"/>
            <a:ext cx="3195637" cy="278597"/>
          </a:xfrm>
          <a:prstGeom prst="rect">
            <a:avLst/>
          </a:prstGeom>
        </p:spPr>
        <p:txBody>
          <a:bodyPr>
            <a:normAutofit/>
          </a:bodyPr>
          <a:lstStyle>
            <a:lvl1pPr marL="0" indent="0">
              <a:buNone/>
              <a:defRPr sz="1600"/>
            </a:lvl1pPr>
          </a:lstStyle>
          <a:p>
            <a:pPr lvl="0"/>
            <a:r>
              <a:rPr lang="en-US" dirty="0"/>
              <a:t>Click to edit Master text style</a:t>
            </a:r>
          </a:p>
        </p:txBody>
      </p:sp>
      <p:sp>
        <p:nvSpPr>
          <p:cNvPr id="22" name="Text Placeholder 16">
            <a:extLst>
              <a:ext uri="{FF2B5EF4-FFF2-40B4-BE49-F238E27FC236}">
                <a16:creationId xmlns:a16="http://schemas.microsoft.com/office/drawing/2014/main" id="{9186B6C0-435F-C595-78EE-9F3CC1B49EC5}"/>
              </a:ext>
            </a:extLst>
          </p:cNvPr>
          <p:cNvSpPr>
            <a:spLocks noGrp="1"/>
          </p:cNvSpPr>
          <p:nvPr>
            <p:ph type="body" sz="quarter" idx="15"/>
          </p:nvPr>
        </p:nvSpPr>
        <p:spPr>
          <a:xfrm>
            <a:off x="4648716" y="4615055"/>
            <a:ext cx="3464308" cy="858837"/>
          </a:xfrm>
          <a:prstGeom prst="rect">
            <a:avLst/>
          </a:prstGeom>
        </p:spPr>
        <p:txBody>
          <a:bodyPr>
            <a:normAutofit/>
          </a:bodyPr>
          <a:lstStyle>
            <a:lvl1pPr marL="0" indent="0">
              <a:buNone/>
              <a:defRPr sz="2400" b="1">
                <a:solidFill>
                  <a:schemeClr val="bg2">
                    <a:lumMod val="25000"/>
                  </a:schemeClr>
                </a:solidFill>
              </a:defRPr>
            </a:lvl1pPr>
          </a:lstStyle>
          <a:p>
            <a:pPr lvl="0"/>
            <a:r>
              <a:rPr lang="en-US" dirty="0"/>
              <a:t>Click to edit Master text styles</a:t>
            </a:r>
          </a:p>
        </p:txBody>
      </p:sp>
      <p:sp>
        <p:nvSpPr>
          <p:cNvPr id="23" name="Text Placeholder 18">
            <a:extLst>
              <a:ext uri="{FF2B5EF4-FFF2-40B4-BE49-F238E27FC236}">
                <a16:creationId xmlns:a16="http://schemas.microsoft.com/office/drawing/2014/main" id="{7ABC6586-B2AA-1678-CF8E-8D24662A0C5C}"/>
              </a:ext>
            </a:extLst>
          </p:cNvPr>
          <p:cNvSpPr>
            <a:spLocks noGrp="1"/>
          </p:cNvSpPr>
          <p:nvPr>
            <p:ph type="body" sz="quarter" idx="16"/>
          </p:nvPr>
        </p:nvSpPr>
        <p:spPr>
          <a:xfrm>
            <a:off x="4648716" y="5693402"/>
            <a:ext cx="3195637" cy="278597"/>
          </a:xfrm>
          <a:prstGeom prst="rect">
            <a:avLst/>
          </a:prstGeom>
        </p:spPr>
        <p:txBody>
          <a:bodyPr>
            <a:normAutofit/>
          </a:bodyPr>
          <a:lstStyle>
            <a:lvl1pPr marL="0" indent="0">
              <a:buNone/>
              <a:defRPr sz="1600"/>
            </a:lvl1pPr>
          </a:lstStyle>
          <a:p>
            <a:pPr lvl="0"/>
            <a:r>
              <a:rPr lang="en-US" dirty="0"/>
              <a:t>Click to edit Master text style</a:t>
            </a:r>
          </a:p>
        </p:txBody>
      </p:sp>
      <p:sp>
        <p:nvSpPr>
          <p:cNvPr id="24" name="Text Placeholder 16">
            <a:extLst>
              <a:ext uri="{FF2B5EF4-FFF2-40B4-BE49-F238E27FC236}">
                <a16:creationId xmlns:a16="http://schemas.microsoft.com/office/drawing/2014/main" id="{3C980EEA-B806-64CC-3888-49697F5ECA6F}"/>
              </a:ext>
            </a:extLst>
          </p:cNvPr>
          <p:cNvSpPr>
            <a:spLocks noGrp="1"/>
          </p:cNvSpPr>
          <p:nvPr>
            <p:ph type="body" sz="quarter" idx="17"/>
          </p:nvPr>
        </p:nvSpPr>
        <p:spPr>
          <a:xfrm>
            <a:off x="8285627" y="2464794"/>
            <a:ext cx="3464308" cy="858837"/>
          </a:xfrm>
          <a:prstGeom prst="rect">
            <a:avLst/>
          </a:prstGeom>
        </p:spPr>
        <p:txBody>
          <a:bodyPr>
            <a:normAutofit/>
          </a:bodyPr>
          <a:lstStyle>
            <a:lvl1pPr marL="0" indent="0">
              <a:buNone/>
              <a:defRPr sz="2400" b="1">
                <a:solidFill>
                  <a:schemeClr val="bg2">
                    <a:lumMod val="25000"/>
                  </a:schemeClr>
                </a:solidFill>
              </a:defRPr>
            </a:lvl1pPr>
          </a:lstStyle>
          <a:p>
            <a:pPr lvl="0"/>
            <a:r>
              <a:rPr lang="en-US" dirty="0"/>
              <a:t>Click to edit Master text styles</a:t>
            </a:r>
          </a:p>
        </p:txBody>
      </p:sp>
      <p:sp>
        <p:nvSpPr>
          <p:cNvPr id="25" name="Text Placeholder 18">
            <a:extLst>
              <a:ext uri="{FF2B5EF4-FFF2-40B4-BE49-F238E27FC236}">
                <a16:creationId xmlns:a16="http://schemas.microsoft.com/office/drawing/2014/main" id="{B9175902-3B46-FFD0-0F7E-52DBC61481F6}"/>
              </a:ext>
            </a:extLst>
          </p:cNvPr>
          <p:cNvSpPr>
            <a:spLocks noGrp="1"/>
          </p:cNvSpPr>
          <p:nvPr>
            <p:ph type="body" sz="quarter" idx="18"/>
          </p:nvPr>
        </p:nvSpPr>
        <p:spPr>
          <a:xfrm>
            <a:off x="8285627" y="3543141"/>
            <a:ext cx="3195637" cy="278597"/>
          </a:xfrm>
          <a:prstGeom prst="rect">
            <a:avLst/>
          </a:prstGeom>
        </p:spPr>
        <p:txBody>
          <a:bodyPr>
            <a:normAutofit/>
          </a:bodyPr>
          <a:lstStyle>
            <a:lvl1pPr marL="0" indent="0">
              <a:buNone/>
              <a:defRPr sz="1600"/>
            </a:lvl1pPr>
          </a:lstStyle>
          <a:p>
            <a:pPr lvl="0"/>
            <a:r>
              <a:rPr lang="en-US" dirty="0"/>
              <a:t>Click to edit Master text style</a:t>
            </a:r>
          </a:p>
        </p:txBody>
      </p:sp>
      <p:sp>
        <p:nvSpPr>
          <p:cNvPr id="26" name="Text Placeholder 16">
            <a:extLst>
              <a:ext uri="{FF2B5EF4-FFF2-40B4-BE49-F238E27FC236}">
                <a16:creationId xmlns:a16="http://schemas.microsoft.com/office/drawing/2014/main" id="{8D69EF7B-5827-9B37-8F08-3D67722BC9FE}"/>
              </a:ext>
            </a:extLst>
          </p:cNvPr>
          <p:cNvSpPr>
            <a:spLocks noGrp="1"/>
          </p:cNvSpPr>
          <p:nvPr>
            <p:ph type="body" sz="quarter" idx="19"/>
          </p:nvPr>
        </p:nvSpPr>
        <p:spPr>
          <a:xfrm>
            <a:off x="8313773" y="4605243"/>
            <a:ext cx="3464308" cy="858837"/>
          </a:xfrm>
          <a:prstGeom prst="rect">
            <a:avLst/>
          </a:prstGeom>
        </p:spPr>
        <p:txBody>
          <a:bodyPr>
            <a:normAutofit/>
          </a:bodyPr>
          <a:lstStyle>
            <a:lvl1pPr marL="0" indent="0">
              <a:buNone/>
              <a:defRPr sz="2400" b="1">
                <a:solidFill>
                  <a:schemeClr val="bg2">
                    <a:lumMod val="25000"/>
                  </a:schemeClr>
                </a:solidFill>
              </a:defRPr>
            </a:lvl1pPr>
          </a:lstStyle>
          <a:p>
            <a:pPr lvl="0"/>
            <a:r>
              <a:rPr lang="en-US" dirty="0"/>
              <a:t>Click to edit Master text styles</a:t>
            </a:r>
          </a:p>
        </p:txBody>
      </p:sp>
      <p:sp>
        <p:nvSpPr>
          <p:cNvPr id="27" name="Text Placeholder 18">
            <a:extLst>
              <a:ext uri="{FF2B5EF4-FFF2-40B4-BE49-F238E27FC236}">
                <a16:creationId xmlns:a16="http://schemas.microsoft.com/office/drawing/2014/main" id="{CB9E6CFD-3D9F-78A1-3651-3DC2DD2F5D2E}"/>
              </a:ext>
            </a:extLst>
          </p:cNvPr>
          <p:cNvSpPr>
            <a:spLocks noGrp="1"/>
          </p:cNvSpPr>
          <p:nvPr>
            <p:ph type="body" sz="quarter" idx="20"/>
          </p:nvPr>
        </p:nvSpPr>
        <p:spPr>
          <a:xfrm>
            <a:off x="8313773" y="5683590"/>
            <a:ext cx="3195637" cy="278597"/>
          </a:xfrm>
          <a:prstGeom prst="rect">
            <a:avLst/>
          </a:prstGeom>
        </p:spPr>
        <p:txBody>
          <a:bodyPr>
            <a:normAutofit/>
          </a:bodyPr>
          <a:lstStyle>
            <a:lvl1pPr marL="0" indent="0">
              <a:buNone/>
              <a:defRPr sz="1600"/>
            </a:lvl1pPr>
          </a:lstStyle>
          <a:p>
            <a:pPr lvl="0"/>
            <a:r>
              <a:rPr lang="en-US" dirty="0"/>
              <a:t>Click to edit Master text style</a:t>
            </a:r>
          </a:p>
        </p:txBody>
      </p:sp>
    </p:spTree>
    <p:extLst>
      <p:ext uri="{BB962C8B-B14F-4D97-AF65-F5344CB8AC3E}">
        <p14:creationId xmlns:p14="http://schemas.microsoft.com/office/powerpoint/2010/main" val="487601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4ADF6BB-64A0-E8C6-45A5-6823FA8D5AE5}"/>
              </a:ext>
            </a:extLst>
          </p:cNvPr>
          <p:cNvSpPr>
            <a:spLocks noGrp="1"/>
          </p:cNvSpPr>
          <p:nvPr>
            <p:ph type="sldNum" sz="quarter" idx="4"/>
          </p:nvPr>
        </p:nvSpPr>
        <p:spPr>
          <a:xfrm>
            <a:off x="10887074" y="6356350"/>
            <a:ext cx="466725" cy="365125"/>
          </a:xfrm>
          <a:prstGeom prst="rect">
            <a:avLst/>
          </a:prstGeom>
        </p:spPr>
        <p:txBody>
          <a:bodyPr vert="horz" lIns="91440" tIns="45720" rIns="91440" bIns="45720" rtlCol="0" anchor="ctr"/>
          <a:lstStyle>
            <a:lvl1pPr algn="r">
              <a:defRPr sz="1200" b="1">
                <a:solidFill>
                  <a:schemeClr val="tx1">
                    <a:tint val="75000"/>
                  </a:schemeClr>
                </a:solidFill>
                <a:latin typeface="Raleway" pitchFamily="2" charset="0"/>
              </a:defRPr>
            </a:lvl1pPr>
          </a:lstStyle>
          <a:p>
            <a:fld id="{F7AF0E9F-A7B4-4192-8AA0-128C33D70E75}" type="slidenum">
              <a:rPr lang="en-US" smtClean="0"/>
              <a:pPr/>
              <a:t>‹#›</a:t>
            </a:fld>
            <a:endParaRPr lang="en-US"/>
          </a:p>
        </p:txBody>
      </p:sp>
      <p:grpSp>
        <p:nvGrpSpPr>
          <p:cNvPr id="8" name="Group 7"/>
          <p:cNvGrpSpPr/>
          <p:nvPr userDrawn="1"/>
        </p:nvGrpSpPr>
        <p:grpSpPr>
          <a:xfrm>
            <a:off x="9842501" y="288267"/>
            <a:ext cx="1863724" cy="521357"/>
            <a:chOff x="4660901" y="231118"/>
            <a:chExt cx="3206748" cy="852994"/>
          </a:xfrm>
        </p:grpSpPr>
        <p:pic>
          <p:nvPicPr>
            <p:cNvPr id="9" name="Picture 2" descr="Bach Khoa Innovation 2025"/>
            <p:cNvPicPr>
              <a:picLocks noChangeAspect="1" noChangeArrowheads="1"/>
            </p:cNvPicPr>
            <p:nvPr userDrawn="1"/>
          </p:nvPicPr>
          <p:blipFill>
            <a:blip r:embed="rId15" cstate="hqprint">
              <a:extLst>
                <a:ext uri="{28A0092B-C50C-407E-A947-70E740481C1C}">
                  <a14:useLocalDpi xmlns:a14="http://schemas.microsoft.com/office/drawing/2010/main" val="0"/>
                </a:ext>
              </a:extLst>
            </a:blip>
            <a:srcRect/>
            <a:stretch>
              <a:fillRect/>
            </a:stretch>
          </p:blipFill>
          <p:spPr bwMode="auto">
            <a:xfrm>
              <a:off x="5793172" y="353287"/>
              <a:ext cx="2074477" cy="73082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Trường Đại học Bách khoa, Đại học Quốc gia Thành phố Hồ Chí Minh –  Wikipedia tiếng Việt"/>
            <p:cNvPicPr>
              <a:picLocks noChangeAspect="1" noChangeArrowheads="1"/>
            </p:cNvPicPr>
            <p:nvPr userDrawn="1"/>
          </p:nvPicPr>
          <p:blipFill>
            <a:blip r:embed="rId16" cstate="hqprint">
              <a:extLst>
                <a:ext uri="{28A0092B-C50C-407E-A947-70E740481C1C}">
                  <a14:useLocalDpi xmlns:a14="http://schemas.microsoft.com/office/drawing/2010/main" val="0"/>
                </a:ext>
              </a:extLst>
            </a:blip>
            <a:srcRect/>
            <a:stretch>
              <a:fillRect/>
            </a:stretch>
          </p:blipFill>
          <p:spPr bwMode="auto">
            <a:xfrm>
              <a:off x="4660901" y="231118"/>
              <a:ext cx="844549" cy="852994"/>
            </a:xfrm>
            <a:prstGeom prst="rect">
              <a:avLst/>
            </a:prstGeom>
            <a:noFill/>
            <a:extLst>
              <a:ext uri="{909E8E84-426E-40DD-AFC4-6F175D3DCCD1}">
                <a14:hiddenFill xmlns:a14="http://schemas.microsoft.com/office/drawing/2010/main">
                  <a:solidFill>
                    <a:srgbClr val="FFFFFF"/>
                  </a:solidFill>
                </a14:hiddenFill>
              </a:ext>
            </a:extLst>
          </p:spPr>
        </p:pic>
      </p:grpSp>
      <p:sp>
        <p:nvSpPr>
          <p:cNvPr id="11" name="Text Placeholder 35">
            <a:extLst>
              <a:ext uri="{FF2B5EF4-FFF2-40B4-BE49-F238E27FC236}">
                <a16:creationId xmlns:a16="http://schemas.microsoft.com/office/drawing/2014/main" id="{274C63AD-5C14-C3D3-EEBF-89EF95548A20}"/>
              </a:ext>
            </a:extLst>
          </p:cNvPr>
          <p:cNvSpPr txBox="1">
            <a:spLocks/>
          </p:cNvSpPr>
          <p:nvPr userDrawn="1"/>
        </p:nvSpPr>
        <p:spPr>
          <a:xfrm>
            <a:off x="0" y="6294421"/>
            <a:ext cx="12192000" cy="427054"/>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lumMod val="75000"/>
                    <a:lumOff val="25000"/>
                  </a:schemeClr>
                </a:solidFill>
                <a:latin typeface="Google Sans" panose="020B0503030502040204" pitchFamily="34" charset="0"/>
                <a:ea typeface="Google Sans" panose="020B0503030502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Google Sans" panose="020B0503030502040204" pitchFamily="34" charset="0"/>
                <a:ea typeface="Google Sans" panose="020B0503030502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Google Sans" panose="020B0503030502040204" pitchFamily="34" charset="0"/>
                <a:ea typeface="Google Sans" panose="020B0503030502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Google Sans" panose="020B0503030502040204" pitchFamily="34" charset="0"/>
                <a:ea typeface="Google Sans" panose="020B0503030502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Google Sans" panose="020B0503030502040204" pitchFamily="34" charset="0"/>
                <a:ea typeface="Google Sans" panose="020B0503030502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spcBef>
                <a:spcPts val="0"/>
              </a:spcBef>
              <a:spcAft>
                <a:spcPts val="0"/>
              </a:spcAft>
            </a:pPr>
            <a:r>
              <a:rPr lang="en-US" sz="1200" i="0" dirty="0">
                <a:solidFill>
                  <a:srgbClr val="1C3F8C"/>
                </a:solidFill>
                <a:latin typeface="Montserrat Light" pitchFamily="2" charset="0"/>
              </a:rPr>
              <a:t>VIETNAM NATIONAL UNIVERSITY HO CHI MINH CITY</a:t>
            </a:r>
          </a:p>
          <a:p>
            <a:pPr algn="ctr">
              <a:lnSpc>
                <a:spcPct val="100000"/>
              </a:lnSpc>
              <a:spcBef>
                <a:spcPts val="0"/>
              </a:spcBef>
              <a:spcAft>
                <a:spcPts val="0"/>
              </a:spcAft>
            </a:pPr>
            <a:r>
              <a:rPr lang="en-US" sz="1200" b="1" i="0" dirty="0">
                <a:solidFill>
                  <a:srgbClr val="1C3F8C"/>
                </a:solidFill>
                <a:latin typeface="Montserrat Light" pitchFamily="2" charset="0"/>
              </a:rPr>
              <a:t>HO CHI MINH CITY UNIVERSITY OF TECHNOLOGY</a:t>
            </a:r>
          </a:p>
        </p:txBody>
      </p:sp>
    </p:spTree>
    <p:extLst>
      <p:ext uri="{BB962C8B-B14F-4D97-AF65-F5344CB8AC3E}">
        <p14:creationId xmlns:p14="http://schemas.microsoft.com/office/powerpoint/2010/main" val="3201181989"/>
      </p:ext>
    </p:extLst>
  </p:cSld>
  <p:clrMap bg1="lt1" tx1="dk1" bg2="lt2" tx2="dk2" accent1="accent1" accent2="accent2" accent3="accent3" accent4="accent4" accent5="accent5" accent6="accent6" hlink="hlink" folHlink="folHlink"/>
  <p:sldLayoutIdLst>
    <p:sldLayoutId id="2147483649" r:id="rId1"/>
    <p:sldLayoutId id="2147483671" r:id="rId2"/>
    <p:sldLayoutId id="2147483650" r:id="rId3"/>
    <p:sldLayoutId id="2147483652" r:id="rId4"/>
    <p:sldLayoutId id="2147483651" r:id="rId5"/>
    <p:sldLayoutId id="2147483654" r:id="rId6"/>
    <p:sldLayoutId id="2147483656" r:id="rId7"/>
    <p:sldLayoutId id="2147483657" r:id="rId8"/>
    <p:sldLayoutId id="2147483658" r:id="rId9"/>
    <p:sldLayoutId id="2147483668" r:id="rId10"/>
    <p:sldLayoutId id="2147483659" r:id="rId11"/>
    <p:sldLayoutId id="2147483669" r:id="rId12"/>
    <p:sldLayoutId id="2147483670" r:id="rId13"/>
  </p:sldLayoutIdLst>
  <p:hf hdr="0" ftr="0" dt="0"/>
  <p:txStyles>
    <p:titleStyle>
      <a:lvl1pPr algn="l" defTabSz="914400" rtl="0" eaLnBrk="1" latinLnBrk="0" hangingPunct="1">
        <a:lnSpc>
          <a:spcPct val="90000"/>
        </a:lnSpc>
        <a:spcBef>
          <a:spcPct val="0"/>
        </a:spcBef>
        <a:buNone/>
        <a:defRPr sz="4400" b="1" kern="1200">
          <a:solidFill>
            <a:srgbClr val="053E97"/>
          </a:solidFill>
          <a:latin typeface="Montserrat" panose="000005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Google Sans" panose="020B0503030502040204" pitchFamily="34" charset="0"/>
          <a:ea typeface="Google Sans" panose="020B0503030502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Google Sans" panose="020B0503030502040204" pitchFamily="34" charset="0"/>
          <a:ea typeface="Google Sans" panose="020B0503030502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Google Sans" panose="020B0503030502040204" pitchFamily="34" charset="0"/>
          <a:ea typeface="Google Sans" panose="020B0503030502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Google Sans" panose="020B0503030502040204" pitchFamily="34" charset="0"/>
          <a:ea typeface="Google Sans" panose="020B0503030502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Google Sans" panose="020B0503030502040204" pitchFamily="34" charset="0"/>
          <a:ea typeface="Google Sans" panose="020B0503030502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F7AF0E9F-A7B4-4192-8AA0-128C33D70E75}" type="slidenum">
              <a:rPr lang="en-US" smtClean="0"/>
              <a:pPr/>
              <a:t>1</a:t>
            </a:fld>
            <a:endParaRPr lang="en-US"/>
          </a:p>
        </p:txBody>
      </p:sp>
      <p:sp>
        <p:nvSpPr>
          <p:cNvPr id="4" name="Rectangle 3"/>
          <p:cNvSpPr/>
          <p:nvPr/>
        </p:nvSpPr>
        <p:spPr>
          <a:xfrm>
            <a:off x="0" y="737396"/>
            <a:ext cx="12192000" cy="1200329"/>
          </a:xfrm>
          <a:prstGeom prst="rect">
            <a:avLst/>
          </a:prstGeom>
        </p:spPr>
        <p:txBody>
          <a:bodyPr wrap="square">
            <a:spAutoFit/>
          </a:bodyPr>
          <a:lstStyle/>
          <a:p>
            <a:pPr algn="ctr"/>
            <a:r>
              <a:rPr lang="en-US" sz="3600" b="1" i="1" dirty="0">
                <a:solidFill>
                  <a:srgbClr val="F8820C"/>
                </a:solidFill>
              </a:rPr>
              <a:t>ROUND 1</a:t>
            </a:r>
            <a:br>
              <a:rPr lang="en-US" sz="3600" b="1" i="1" dirty="0">
                <a:solidFill>
                  <a:srgbClr val="F8820C"/>
                </a:solidFill>
              </a:rPr>
            </a:br>
            <a:r>
              <a:rPr lang="en-US" sz="3600" b="1" i="1" dirty="0">
                <a:solidFill>
                  <a:srgbClr val="134282"/>
                </a:solidFill>
              </a:rPr>
              <a:t>UNIVERSITY STUDENT CATEGORY</a:t>
            </a:r>
          </a:p>
        </p:txBody>
      </p:sp>
      <p:sp>
        <p:nvSpPr>
          <p:cNvPr id="12" name="TextBox 11">
            <a:extLst>
              <a:ext uri="{FF2B5EF4-FFF2-40B4-BE49-F238E27FC236}">
                <a16:creationId xmlns:a16="http://schemas.microsoft.com/office/drawing/2014/main" id="{C4569741-19D6-67AE-9110-261E4D70AAFE}"/>
              </a:ext>
            </a:extLst>
          </p:cNvPr>
          <p:cNvSpPr txBox="1"/>
          <p:nvPr/>
        </p:nvSpPr>
        <p:spPr>
          <a:xfrm>
            <a:off x="766995" y="1937725"/>
            <a:ext cx="10658007" cy="2215991"/>
          </a:xfrm>
          <a:prstGeom prst="rect">
            <a:avLst/>
          </a:prstGeom>
          <a:noFill/>
        </p:spPr>
        <p:txBody>
          <a:bodyPr wrap="square">
            <a:spAutoFit/>
          </a:bodyPr>
          <a:lstStyle/>
          <a:p>
            <a:pPr algn="ctr" rtl="0"/>
            <a:r>
              <a:rPr lang="en-US" sz="13800" b="1" dirty="0">
                <a:solidFill>
                  <a:srgbClr val="134282"/>
                </a:solidFill>
              </a:rPr>
              <a:t>AITEK</a:t>
            </a:r>
          </a:p>
        </p:txBody>
      </p:sp>
      <p:sp>
        <p:nvSpPr>
          <p:cNvPr id="14" name="TextBox 13">
            <a:extLst>
              <a:ext uri="{FF2B5EF4-FFF2-40B4-BE49-F238E27FC236}">
                <a16:creationId xmlns:a16="http://schemas.microsoft.com/office/drawing/2014/main" id="{7FCE96CC-3019-245A-E064-67762AE2CF0A}"/>
              </a:ext>
            </a:extLst>
          </p:cNvPr>
          <p:cNvSpPr txBox="1"/>
          <p:nvPr/>
        </p:nvSpPr>
        <p:spPr>
          <a:xfrm>
            <a:off x="523405" y="3913930"/>
            <a:ext cx="11145188" cy="769441"/>
          </a:xfrm>
          <a:prstGeom prst="rect">
            <a:avLst/>
          </a:prstGeom>
          <a:noFill/>
        </p:spPr>
        <p:txBody>
          <a:bodyPr wrap="square">
            <a:spAutoFit/>
          </a:bodyPr>
          <a:lstStyle/>
          <a:p>
            <a:pPr algn="ctr" rtl="0"/>
            <a:r>
              <a:rPr lang="en-US" sz="4400" b="1" i="1" dirty="0" err="1">
                <a:solidFill>
                  <a:srgbClr val="134282"/>
                </a:solidFill>
              </a:rPr>
              <a:t>AutoMate</a:t>
            </a:r>
            <a:r>
              <a:rPr lang="en-US" sz="4400" b="1" i="1" dirty="0">
                <a:solidFill>
                  <a:srgbClr val="134282"/>
                </a:solidFill>
                <a:effectLst/>
              </a:rPr>
              <a:t>: Make Your Drive, Make Your Style</a:t>
            </a:r>
            <a:endParaRPr lang="en-US" sz="4400" dirty="0">
              <a:effectLst/>
            </a:endParaRPr>
          </a:p>
        </p:txBody>
      </p:sp>
      <p:sp>
        <p:nvSpPr>
          <p:cNvPr id="24" name="TextBox 23">
            <a:extLst>
              <a:ext uri="{FF2B5EF4-FFF2-40B4-BE49-F238E27FC236}">
                <a16:creationId xmlns:a16="http://schemas.microsoft.com/office/drawing/2014/main" id="{C4B63452-A81F-C749-D4B2-85B66FE308E9}"/>
              </a:ext>
            </a:extLst>
          </p:cNvPr>
          <p:cNvSpPr txBox="1"/>
          <p:nvPr/>
        </p:nvSpPr>
        <p:spPr>
          <a:xfrm>
            <a:off x="523405" y="5213028"/>
            <a:ext cx="8836701" cy="1015663"/>
          </a:xfrm>
          <a:prstGeom prst="rect">
            <a:avLst/>
          </a:prstGeom>
          <a:noFill/>
        </p:spPr>
        <p:txBody>
          <a:bodyPr wrap="square">
            <a:spAutoFit/>
          </a:bodyPr>
          <a:lstStyle/>
          <a:p>
            <a:r>
              <a:rPr lang="en-US" sz="2000" dirty="0">
                <a:solidFill>
                  <a:srgbClr val="134282"/>
                </a:solidFill>
              </a:rPr>
              <a:t>Email: </a:t>
            </a:r>
            <a:r>
              <a:rPr lang="en-US" sz="2000" dirty="0" err="1">
                <a:solidFill>
                  <a:srgbClr val="134282"/>
                </a:solidFill>
              </a:rPr>
              <a:t>chi.tieuchi@hcmut.edu.vn</a:t>
            </a:r>
            <a:endParaRPr lang="en-US" sz="2000" dirty="0">
              <a:solidFill>
                <a:srgbClr val="134282"/>
              </a:solidFill>
            </a:endParaRPr>
          </a:p>
          <a:p>
            <a:r>
              <a:rPr lang="en-US" sz="2000" dirty="0">
                <a:solidFill>
                  <a:srgbClr val="134282"/>
                </a:solidFill>
              </a:rPr>
              <a:t>Hotline: 0703 536 941</a:t>
            </a:r>
          </a:p>
          <a:p>
            <a:r>
              <a:rPr lang="en-US" sz="2000" dirty="0">
                <a:solidFill>
                  <a:srgbClr val="134282"/>
                </a:solidFill>
              </a:rPr>
              <a:t>Address: HCMUT</a:t>
            </a:r>
          </a:p>
        </p:txBody>
      </p:sp>
    </p:spTree>
    <p:extLst>
      <p:ext uri="{BB962C8B-B14F-4D97-AF65-F5344CB8AC3E}">
        <p14:creationId xmlns:p14="http://schemas.microsoft.com/office/powerpoint/2010/main" val="13226757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BADC87-6E0A-7735-0ACD-527DA3B0BD2D}"/>
              </a:ext>
            </a:extLst>
          </p:cNvPr>
          <p:cNvSpPr txBox="1"/>
          <p:nvPr/>
        </p:nvSpPr>
        <p:spPr>
          <a:xfrm>
            <a:off x="326558" y="352334"/>
            <a:ext cx="8353096" cy="523220"/>
          </a:xfrm>
          <a:prstGeom prst="rect">
            <a:avLst/>
          </a:prstGeom>
          <a:noFill/>
        </p:spPr>
        <p:txBody>
          <a:bodyPr wrap="square" rtlCol="0">
            <a:spAutoFit/>
          </a:bodyPr>
          <a:lstStyle/>
          <a:p>
            <a:r>
              <a:rPr lang="en-US" sz="2800" b="1" dirty="0">
                <a:solidFill>
                  <a:srgbClr val="CE0606"/>
                </a:solidFill>
                <a:latin typeface="Montserrat" panose="00000500000000000000" pitchFamily="2" charset="0"/>
              </a:rPr>
              <a:t>1. PROBLEM / SOLUTION</a:t>
            </a:r>
            <a:endParaRPr lang="en-US" sz="2800" b="1" dirty="0">
              <a:solidFill>
                <a:schemeClr val="bg2">
                  <a:lumMod val="25000"/>
                </a:schemeClr>
              </a:solidFill>
              <a:latin typeface="Montserrat" panose="00000500000000000000" pitchFamily="2" charset="0"/>
            </a:endParaRPr>
          </a:p>
        </p:txBody>
      </p:sp>
      <p:sp>
        <p:nvSpPr>
          <p:cNvPr id="23" name="TextBox 22">
            <a:extLst>
              <a:ext uri="{FF2B5EF4-FFF2-40B4-BE49-F238E27FC236}">
                <a16:creationId xmlns:a16="http://schemas.microsoft.com/office/drawing/2014/main" id="{0686E060-D1B0-840B-3814-217968C4A38E}"/>
              </a:ext>
            </a:extLst>
          </p:cNvPr>
          <p:cNvSpPr txBox="1"/>
          <p:nvPr/>
        </p:nvSpPr>
        <p:spPr>
          <a:xfrm>
            <a:off x="219403" y="704961"/>
            <a:ext cx="4283703" cy="707886"/>
          </a:xfrm>
          <a:prstGeom prst="rect">
            <a:avLst/>
          </a:prstGeom>
          <a:noFill/>
        </p:spPr>
        <p:txBody>
          <a:bodyPr wrap="square">
            <a:spAutoFit/>
          </a:bodyPr>
          <a:lstStyle/>
          <a:p>
            <a:pPr algn="ctr" rtl="0"/>
            <a:r>
              <a:rPr lang="en-US" sz="4000" b="1" i="1" dirty="0">
                <a:solidFill>
                  <a:srgbClr val="8C8218"/>
                </a:solidFill>
                <a:effectLst/>
              </a:rPr>
              <a:t>THE CHALLENGES</a:t>
            </a:r>
            <a:endParaRPr lang="en-US" sz="4000" dirty="0">
              <a:effectLst/>
            </a:endParaRPr>
          </a:p>
        </p:txBody>
      </p:sp>
      <p:sp>
        <p:nvSpPr>
          <p:cNvPr id="25" name="TextBox 24">
            <a:extLst>
              <a:ext uri="{FF2B5EF4-FFF2-40B4-BE49-F238E27FC236}">
                <a16:creationId xmlns:a16="http://schemas.microsoft.com/office/drawing/2014/main" id="{011789C2-8A68-3916-E45E-E093BB2C61EF}"/>
              </a:ext>
            </a:extLst>
          </p:cNvPr>
          <p:cNvSpPr txBox="1"/>
          <p:nvPr/>
        </p:nvSpPr>
        <p:spPr>
          <a:xfrm>
            <a:off x="67939" y="1259289"/>
            <a:ext cx="4813300" cy="830997"/>
          </a:xfrm>
          <a:prstGeom prst="rect">
            <a:avLst/>
          </a:prstGeom>
          <a:noFill/>
        </p:spPr>
        <p:txBody>
          <a:bodyPr wrap="square">
            <a:spAutoFit/>
          </a:bodyPr>
          <a:lstStyle/>
          <a:p>
            <a:pPr marL="342900" indent="-342900">
              <a:buFont typeface="Arial" panose="020B0604020202020204" pitchFamily="34" charset="0"/>
              <a:buChar char="•"/>
            </a:pPr>
            <a:r>
              <a:rPr lang="en-US" sz="2400" b="1" i="1" dirty="0">
                <a:solidFill>
                  <a:srgbClr val="134282"/>
                </a:solidFill>
              </a:rPr>
              <a:t>Complex in car-system</a:t>
            </a:r>
          </a:p>
          <a:p>
            <a:r>
              <a:rPr lang="en-US" sz="2400" b="1" i="1" dirty="0">
                <a:solidFill>
                  <a:srgbClr val="134282"/>
                </a:solidFill>
              </a:rPr>
              <a:t>=&gt; High distraction and safety risk</a:t>
            </a:r>
          </a:p>
        </p:txBody>
      </p:sp>
      <p:sp>
        <p:nvSpPr>
          <p:cNvPr id="28" name="TextBox 27">
            <a:extLst>
              <a:ext uri="{FF2B5EF4-FFF2-40B4-BE49-F238E27FC236}">
                <a16:creationId xmlns:a16="http://schemas.microsoft.com/office/drawing/2014/main" id="{5AF996E2-7A5F-AD4F-83E2-CD7EB731D516}"/>
              </a:ext>
            </a:extLst>
          </p:cNvPr>
          <p:cNvSpPr txBox="1"/>
          <p:nvPr/>
        </p:nvSpPr>
        <p:spPr>
          <a:xfrm rot="10800000" flipV="1">
            <a:off x="67939" y="2201457"/>
            <a:ext cx="4308858" cy="830997"/>
          </a:xfrm>
          <a:prstGeom prst="rect">
            <a:avLst/>
          </a:prstGeom>
          <a:noFill/>
        </p:spPr>
        <p:txBody>
          <a:bodyPr wrap="square">
            <a:spAutoFit/>
          </a:bodyPr>
          <a:lstStyle/>
          <a:p>
            <a:pPr marL="342900" indent="-342900" rtl="0">
              <a:buFont typeface="Arial" panose="020B0604020202020204" pitchFamily="34" charset="0"/>
              <a:buChar char="•"/>
            </a:pPr>
            <a:r>
              <a:rPr lang="en-US" sz="2400" b="1" i="1" dirty="0">
                <a:solidFill>
                  <a:srgbClr val="134282"/>
                </a:solidFill>
                <a:effectLst/>
              </a:rPr>
              <a:t>Online assistants limited by unreliable connectivity</a:t>
            </a:r>
            <a:endParaRPr lang="en-US" sz="2400" b="1" dirty="0">
              <a:effectLst/>
            </a:endParaRPr>
          </a:p>
        </p:txBody>
      </p:sp>
      <p:sp>
        <p:nvSpPr>
          <p:cNvPr id="32" name="TextBox 31">
            <a:extLst>
              <a:ext uri="{FF2B5EF4-FFF2-40B4-BE49-F238E27FC236}">
                <a16:creationId xmlns:a16="http://schemas.microsoft.com/office/drawing/2014/main" id="{A81F235C-57AF-EC6E-A297-339BDCA5DD85}"/>
              </a:ext>
            </a:extLst>
          </p:cNvPr>
          <p:cNvSpPr txBox="1"/>
          <p:nvPr/>
        </p:nvSpPr>
        <p:spPr>
          <a:xfrm>
            <a:off x="7643009" y="1289516"/>
            <a:ext cx="4563269" cy="830997"/>
          </a:xfrm>
          <a:prstGeom prst="rect">
            <a:avLst/>
          </a:prstGeom>
          <a:noFill/>
        </p:spPr>
        <p:txBody>
          <a:bodyPr wrap="square">
            <a:spAutoFit/>
          </a:bodyPr>
          <a:lstStyle/>
          <a:p>
            <a:pPr marL="342900" indent="-342900" algn="just" rtl="0">
              <a:buFont typeface="Arial" panose="020B0604020202020204" pitchFamily="34" charset="0"/>
              <a:buChar char="•"/>
            </a:pPr>
            <a:r>
              <a:rPr lang="en-US" sz="2400" b="1" i="1" dirty="0">
                <a:solidFill>
                  <a:srgbClr val="134282"/>
                </a:solidFill>
                <a:effectLst/>
              </a:rPr>
              <a:t>Enhances Safety: Focused, Hands-free control</a:t>
            </a:r>
            <a:endParaRPr lang="en-US" sz="2400" b="1" dirty="0">
              <a:effectLst/>
            </a:endParaRPr>
          </a:p>
        </p:txBody>
      </p:sp>
      <p:sp>
        <p:nvSpPr>
          <p:cNvPr id="34" name="TextBox 33">
            <a:extLst>
              <a:ext uri="{FF2B5EF4-FFF2-40B4-BE49-F238E27FC236}">
                <a16:creationId xmlns:a16="http://schemas.microsoft.com/office/drawing/2014/main" id="{25BA2DED-3117-08A4-CC86-9046FA41D687}"/>
              </a:ext>
            </a:extLst>
          </p:cNvPr>
          <p:cNvSpPr txBox="1"/>
          <p:nvPr/>
        </p:nvSpPr>
        <p:spPr>
          <a:xfrm>
            <a:off x="7643009" y="2362195"/>
            <a:ext cx="4563269" cy="830997"/>
          </a:xfrm>
          <a:prstGeom prst="rect">
            <a:avLst/>
          </a:prstGeom>
          <a:noFill/>
        </p:spPr>
        <p:txBody>
          <a:bodyPr wrap="square">
            <a:spAutoFit/>
          </a:bodyPr>
          <a:lstStyle/>
          <a:p>
            <a:pPr marL="342900" indent="-342900" algn="just" rtl="0">
              <a:buFont typeface="Arial" panose="020B0604020202020204" pitchFamily="34" charset="0"/>
              <a:buChar char="•"/>
            </a:pPr>
            <a:r>
              <a:rPr lang="en-US" sz="2400" b="1" i="1" dirty="0">
                <a:solidFill>
                  <a:srgbClr val="134282"/>
                </a:solidFill>
                <a:effectLst/>
              </a:rPr>
              <a:t>100% Offline Reliability: Works anytime, anywhere</a:t>
            </a:r>
            <a:endParaRPr lang="en-US" sz="2400" b="1" dirty="0">
              <a:effectLst/>
            </a:endParaRPr>
          </a:p>
        </p:txBody>
      </p:sp>
      <p:sp>
        <p:nvSpPr>
          <p:cNvPr id="38" name="TextBox 37">
            <a:extLst>
              <a:ext uri="{FF2B5EF4-FFF2-40B4-BE49-F238E27FC236}">
                <a16:creationId xmlns:a16="http://schemas.microsoft.com/office/drawing/2014/main" id="{7B859D0B-0692-0AFE-F003-A862AF313446}"/>
              </a:ext>
            </a:extLst>
          </p:cNvPr>
          <p:cNvSpPr txBox="1"/>
          <p:nvPr/>
        </p:nvSpPr>
        <p:spPr>
          <a:xfrm>
            <a:off x="7628730" y="704961"/>
            <a:ext cx="4509611" cy="707886"/>
          </a:xfrm>
          <a:prstGeom prst="rect">
            <a:avLst/>
          </a:prstGeom>
          <a:noFill/>
        </p:spPr>
        <p:txBody>
          <a:bodyPr wrap="square">
            <a:spAutoFit/>
          </a:bodyPr>
          <a:lstStyle/>
          <a:p>
            <a:pPr algn="ctr" rtl="0"/>
            <a:r>
              <a:rPr lang="en-US" sz="4000" b="1" i="1" dirty="0">
                <a:solidFill>
                  <a:srgbClr val="8C8218"/>
                </a:solidFill>
                <a:effectLst/>
              </a:rPr>
              <a:t>OUR SOLUTIONS</a:t>
            </a:r>
            <a:endParaRPr lang="en-US" sz="4000" dirty="0">
              <a:effectLst/>
            </a:endParaRPr>
          </a:p>
        </p:txBody>
      </p:sp>
      <p:pic>
        <p:nvPicPr>
          <p:cNvPr id="44" name="Picture 43">
            <a:extLst>
              <a:ext uri="{FF2B5EF4-FFF2-40B4-BE49-F238E27FC236}">
                <a16:creationId xmlns:a16="http://schemas.microsoft.com/office/drawing/2014/main" id="{E24A405D-3824-B8D9-517B-CF315F666AD1}"/>
              </a:ext>
            </a:extLst>
          </p:cNvPr>
          <p:cNvPicPr>
            <a:picLocks noChangeAspect="1"/>
          </p:cNvPicPr>
          <p:nvPr/>
        </p:nvPicPr>
        <p:blipFill rotWithShape="1">
          <a:blip r:embed="rId3">
            <a:extLst>
              <a:ext uri="{28A0092B-C50C-407E-A947-70E740481C1C}">
                <a14:useLocalDpi xmlns:a14="http://schemas.microsoft.com/office/drawing/2010/main" val="0"/>
              </a:ext>
            </a:extLst>
          </a:blip>
          <a:srcRect l="5382" t="73831" r="60286" b="2588"/>
          <a:stretch/>
        </p:blipFill>
        <p:spPr>
          <a:xfrm>
            <a:off x="773791" y="4810098"/>
            <a:ext cx="2505311" cy="945728"/>
          </a:xfrm>
          <a:prstGeom prst="rect">
            <a:avLst/>
          </a:prstGeom>
        </p:spPr>
      </p:pic>
      <p:pic>
        <p:nvPicPr>
          <p:cNvPr id="48" name="Picture 47">
            <a:extLst>
              <a:ext uri="{FF2B5EF4-FFF2-40B4-BE49-F238E27FC236}">
                <a16:creationId xmlns:a16="http://schemas.microsoft.com/office/drawing/2014/main" id="{3195278B-F220-E662-F40C-5B61B7E76A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96393" y="4389591"/>
            <a:ext cx="2256499" cy="1320912"/>
          </a:xfrm>
          <a:prstGeom prst="rect">
            <a:avLst/>
          </a:prstGeom>
        </p:spPr>
      </p:pic>
      <p:sp>
        <p:nvSpPr>
          <p:cNvPr id="53" name="Right Arrow 52">
            <a:extLst>
              <a:ext uri="{FF2B5EF4-FFF2-40B4-BE49-F238E27FC236}">
                <a16:creationId xmlns:a16="http://schemas.microsoft.com/office/drawing/2014/main" id="{835B02C0-5AAC-B20F-FB8B-E6FD44CE2AE0}"/>
              </a:ext>
            </a:extLst>
          </p:cNvPr>
          <p:cNvSpPr/>
          <p:nvPr/>
        </p:nvSpPr>
        <p:spPr>
          <a:xfrm>
            <a:off x="4923008" y="1412847"/>
            <a:ext cx="2387755" cy="1816269"/>
          </a:xfrm>
          <a:prstGeom prst="rightArrow">
            <a:avLst>
              <a:gd name="adj1" fmla="val 44856"/>
              <a:gd name="adj2" fmla="val 59992"/>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VN"/>
          </a:p>
        </p:txBody>
      </p:sp>
      <p:sp>
        <p:nvSpPr>
          <p:cNvPr id="56" name="TextBox 55">
            <a:extLst>
              <a:ext uri="{FF2B5EF4-FFF2-40B4-BE49-F238E27FC236}">
                <a16:creationId xmlns:a16="http://schemas.microsoft.com/office/drawing/2014/main" id="{5B3CA3C4-27DB-75B2-0B54-0BB76674921E}"/>
              </a:ext>
            </a:extLst>
          </p:cNvPr>
          <p:cNvSpPr txBox="1"/>
          <p:nvPr/>
        </p:nvSpPr>
        <p:spPr>
          <a:xfrm>
            <a:off x="4767904" y="1936569"/>
            <a:ext cx="2185887" cy="769441"/>
          </a:xfrm>
          <a:prstGeom prst="rect">
            <a:avLst/>
          </a:prstGeom>
          <a:noFill/>
        </p:spPr>
        <p:txBody>
          <a:bodyPr wrap="square">
            <a:spAutoFit/>
          </a:bodyPr>
          <a:lstStyle/>
          <a:p>
            <a:pPr algn="ctr" rtl="0"/>
            <a:r>
              <a:rPr lang="en-US" sz="4400" b="1" dirty="0">
                <a:solidFill>
                  <a:schemeClr val="bg1"/>
                </a:solidFill>
                <a:latin typeface=""/>
              </a:rPr>
              <a:t>MOGI</a:t>
            </a:r>
            <a:endParaRPr lang="en-US" sz="4400" dirty="0">
              <a:solidFill>
                <a:schemeClr val="bg1"/>
              </a:solidFill>
              <a:effectLst/>
              <a:latin typeface=""/>
            </a:endParaRPr>
          </a:p>
        </p:txBody>
      </p:sp>
      <p:sp>
        <p:nvSpPr>
          <p:cNvPr id="2" name="TextBox 1">
            <a:extLst>
              <a:ext uri="{FF2B5EF4-FFF2-40B4-BE49-F238E27FC236}">
                <a16:creationId xmlns:a16="http://schemas.microsoft.com/office/drawing/2014/main" id="{265E4B2C-2974-9290-8A3A-32118A998955}"/>
              </a:ext>
            </a:extLst>
          </p:cNvPr>
          <p:cNvSpPr txBox="1"/>
          <p:nvPr/>
        </p:nvSpPr>
        <p:spPr>
          <a:xfrm>
            <a:off x="279770" y="5755826"/>
            <a:ext cx="11744378" cy="615553"/>
          </a:xfrm>
          <a:prstGeom prst="rect">
            <a:avLst/>
          </a:prstGeom>
          <a:noFill/>
        </p:spPr>
        <p:txBody>
          <a:bodyPr wrap="square">
            <a:spAutoFit/>
          </a:bodyPr>
          <a:lstStyle/>
          <a:p>
            <a:pPr algn="just" rtl="0"/>
            <a:r>
              <a:rPr lang="en-US" sz="3400" b="1" i="1" dirty="0">
                <a:solidFill>
                  <a:srgbClr val="134282"/>
                </a:solidFill>
                <a:effectLst/>
              </a:rPr>
              <a:t>=&gt; Positive Social Impact: Safer Roads, Greater Tech Accessibility</a:t>
            </a:r>
            <a:endParaRPr lang="en-US" sz="3400" b="1" dirty="0">
              <a:effectLst/>
            </a:endParaRPr>
          </a:p>
        </p:txBody>
      </p:sp>
      <p:pic>
        <p:nvPicPr>
          <p:cNvPr id="5" name="Picture 4">
            <a:extLst>
              <a:ext uri="{FF2B5EF4-FFF2-40B4-BE49-F238E27FC236}">
                <a16:creationId xmlns:a16="http://schemas.microsoft.com/office/drawing/2014/main" id="{2E620E23-9595-48E1-A10C-42AC6548FE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03107" y="3365473"/>
            <a:ext cx="3125624" cy="1793424"/>
          </a:xfrm>
          <a:prstGeom prst="rect">
            <a:avLst/>
          </a:prstGeom>
        </p:spPr>
      </p:pic>
      <p:sp>
        <p:nvSpPr>
          <p:cNvPr id="4" name="TextBox 3">
            <a:extLst>
              <a:ext uri="{FF2B5EF4-FFF2-40B4-BE49-F238E27FC236}">
                <a16:creationId xmlns:a16="http://schemas.microsoft.com/office/drawing/2014/main" id="{E054F877-0FE5-41C5-7C99-62B46B911BF8}"/>
              </a:ext>
            </a:extLst>
          </p:cNvPr>
          <p:cNvSpPr txBox="1"/>
          <p:nvPr/>
        </p:nvSpPr>
        <p:spPr>
          <a:xfrm rot="10800000" flipV="1">
            <a:off x="67939" y="3143626"/>
            <a:ext cx="4308858" cy="1569660"/>
          </a:xfrm>
          <a:prstGeom prst="rect">
            <a:avLst/>
          </a:prstGeom>
          <a:noFill/>
        </p:spPr>
        <p:txBody>
          <a:bodyPr wrap="square">
            <a:spAutoFit/>
          </a:bodyPr>
          <a:lstStyle/>
          <a:p>
            <a:pPr marL="342900" indent="-342900" rtl="0">
              <a:buFont typeface="Arial" panose="020B0604020202020204" pitchFamily="34" charset="0"/>
              <a:buChar char="•"/>
            </a:pPr>
            <a:r>
              <a:rPr lang="en-US" sz="2400" b="1" i="1" dirty="0">
                <a:solidFill>
                  <a:srgbClr val="134282"/>
                </a:solidFill>
                <a:effectLst/>
              </a:rPr>
              <a:t>Phone Use Penalties: Legal &amp; Financial Risks</a:t>
            </a:r>
          </a:p>
          <a:p>
            <a:pPr rtl="0"/>
            <a:r>
              <a:rPr lang="en-US" sz="2400" b="1" i="1" dirty="0">
                <a:solidFill>
                  <a:srgbClr val="134282"/>
                </a:solidFill>
              </a:rPr>
              <a:t>(Decrees 100/2019 &amp; 123/2021 &amp; 168/2024)</a:t>
            </a:r>
            <a:endParaRPr lang="en-US" sz="2400" b="1" dirty="0">
              <a:effectLst/>
            </a:endParaRPr>
          </a:p>
        </p:txBody>
      </p:sp>
      <p:pic>
        <p:nvPicPr>
          <p:cNvPr id="1026" name="Picture 2" descr="Biểu Tượng Cảnh Báo Không Sử Dụng Biểu Tượng Điện Thoại Di Động Không Có  Biển Hiệu Điện Thoại Di Động Điện Thoại Di Động Bị Cấm Không Có Dấu Hiệu  Điện">
            <a:extLst>
              <a:ext uri="{FF2B5EF4-FFF2-40B4-BE49-F238E27FC236}">
                <a16:creationId xmlns:a16="http://schemas.microsoft.com/office/drawing/2014/main" id="{1DB553B7-E85E-F427-8860-40206091997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62169" y="4732387"/>
            <a:ext cx="946918" cy="105775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715285E-E7BE-FB1A-C0D0-C8861A6F1BB8}"/>
              </a:ext>
            </a:extLst>
          </p:cNvPr>
          <p:cNvSpPr txBox="1"/>
          <p:nvPr/>
        </p:nvSpPr>
        <p:spPr>
          <a:xfrm>
            <a:off x="7643009" y="3444094"/>
            <a:ext cx="4563269" cy="830997"/>
          </a:xfrm>
          <a:prstGeom prst="rect">
            <a:avLst/>
          </a:prstGeom>
          <a:noFill/>
        </p:spPr>
        <p:txBody>
          <a:bodyPr wrap="square">
            <a:spAutoFit/>
          </a:bodyPr>
          <a:lstStyle/>
          <a:p>
            <a:pPr marL="342900" indent="-342900" algn="just" rtl="0">
              <a:buFont typeface="Arial" panose="020B0604020202020204" pitchFamily="34" charset="0"/>
              <a:buChar char="•"/>
            </a:pPr>
            <a:r>
              <a:rPr lang="en-US" sz="2400" b="1" i="1" dirty="0">
                <a:solidFill>
                  <a:srgbClr val="134282"/>
                </a:solidFill>
                <a:effectLst/>
              </a:rPr>
              <a:t>Enables Law Compliance &amp; Safer Habits</a:t>
            </a:r>
            <a:endParaRPr lang="en-US" sz="2400" b="1" dirty="0">
              <a:effectLst/>
            </a:endParaRPr>
          </a:p>
        </p:txBody>
      </p:sp>
    </p:spTree>
    <p:extLst>
      <p:ext uri="{BB962C8B-B14F-4D97-AF65-F5344CB8AC3E}">
        <p14:creationId xmlns:p14="http://schemas.microsoft.com/office/powerpoint/2010/main" val="32697864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BADC87-6E0A-7735-0ACD-527DA3B0BD2D}"/>
              </a:ext>
            </a:extLst>
          </p:cNvPr>
          <p:cNvSpPr txBox="1"/>
          <p:nvPr/>
        </p:nvSpPr>
        <p:spPr>
          <a:xfrm>
            <a:off x="326558" y="352334"/>
            <a:ext cx="8353096" cy="523220"/>
          </a:xfrm>
          <a:prstGeom prst="rect">
            <a:avLst/>
          </a:prstGeom>
          <a:noFill/>
        </p:spPr>
        <p:txBody>
          <a:bodyPr wrap="square" rtlCol="0">
            <a:spAutoFit/>
          </a:bodyPr>
          <a:lstStyle/>
          <a:p>
            <a:r>
              <a:rPr lang="en-US" sz="2800" b="1" dirty="0">
                <a:solidFill>
                  <a:srgbClr val="CE0606"/>
                </a:solidFill>
                <a:latin typeface="Montserrat" panose="00000500000000000000" pitchFamily="2" charset="0"/>
              </a:rPr>
              <a:t>2. INNOVATION</a:t>
            </a:r>
          </a:p>
        </p:txBody>
      </p:sp>
      <p:sp>
        <p:nvSpPr>
          <p:cNvPr id="6" name="Slide Number Placeholder 5">
            <a:extLst>
              <a:ext uri="{FF2B5EF4-FFF2-40B4-BE49-F238E27FC236}">
                <a16:creationId xmlns:a16="http://schemas.microsoft.com/office/drawing/2014/main" id="{42C3DAD0-2A03-70CD-DE77-0073B60624A6}"/>
              </a:ext>
            </a:extLst>
          </p:cNvPr>
          <p:cNvSpPr>
            <a:spLocks noGrp="1"/>
          </p:cNvSpPr>
          <p:nvPr>
            <p:ph type="sldNum" sz="quarter" idx="12"/>
          </p:nvPr>
        </p:nvSpPr>
        <p:spPr/>
        <p:txBody>
          <a:bodyPr/>
          <a:lstStyle/>
          <a:p>
            <a:fld id="{F7AF0E9F-A7B4-4192-8AA0-128C33D70E75}" type="slidenum">
              <a:rPr lang="en-US" smtClean="0"/>
              <a:t>3</a:t>
            </a:fld>
            <a:endParaRPr lang="en-US"/>
          </a:p>
        </p:txBody>
      </p:sp>
      <p:sp>
        <p:nvSpPr>
          <p:cNvPr id="7" name="Rectangle 6">
            <a:extLst>
              <a:ext uri="{FF2B5EF4-FFF2-40B4-BE49-F238E27FC236}">
                <a16:creationId xmlns:a16="http://schemas.microsoft.com/office/drawing/2014/main" id="{9A463941-5DE4-53F9-63D5-A1F59427A6D2}"/>
              </a:ext>
            </a:extLst>
          </p:cNvPr>
          <p:cNvSpPr/>
          <p:nvPr/>
        </p:nvSpPr>
        <p:spPr>
          <a:xfrm>
            <a:off x="11785898" y="6454588"/>
            <a:ext cx="403412" cy="403412"/>
          </a:xfrm>
          <a:prstGeom prst="rect">
            <a:avLst/>
          </a:prstGeom>
          <a:solidFill>
            <a:srgbClr val="053E9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latin typeface="Google Sans" panose="020B0604020202020204" charset="0"/>
              <a:ea typeface="Google Sans" panose="020B0604020202020204" charset="0"/>
            </a:endParaRPr>
          </a:p>
        </p:txBody>
      </p:sp>
      <p:pic>
        <p:nvPicPr>
          <p:cNvPr id="19" name="Picture 18">
            <a:extLst>
              <a:ext uri="{FF2B5EF4-FFF2-40B4-BE49-F238E27FC236}">
                <a16:creationId xmlns:a16="http://schemas.microsoft.com/office/drawing/2014/main" id="{3A07D58F-C3A7-A079-E86C-A6B1FFAB844A}"/>
              </a:ext>
            </a:extLst>
          </p:cNvPr>
          <p:cNvPicPr>
            <a:picLocks noChangeAspect="1"/>
          </p:cNvPicPr>
          <p:nvPr/>
        </p:nvPicPr>
        <p:blipFill rotWithShape="1">
          <a:blip r:embed="rId3">
            <a:extLst>
              <a:ext uri="{28A0092B-C50C-407E-A947-70E740481C1C}">
                <a14:useLocalDpi xmlns:a14="http://schemas.microsoft.com/office/drawing/2010/main" val="0"/>
              </a:ext>
            </a:extLst>
          </a:blip>
          <a:srcRect l="48627" t="15258" r="8144" b="10377"/>
          <a:stretch/>
        </p:blipFill>
        <p:spPr>
          <a:xfrm>
            <a:off x="4404566" y="1116534"/>
            <a:ext cx="3359946" cy="3251200"/>
          </a:xfrm>
          <a:prstGeom prst="rect">
            <a:avLst/>
          </a:prstGeom>
        </p:spPr>
      </p:pic>
      <p:sp>
        <p:nvSpPr>
          <p:cNvPr id="21" name="TextBox 20">
            <a:extLst>
              <a:ext uri="{FF2B5EF4-FFF2-40B4-BE49-F238E27FC236}">
                <a16:creationId xmlns:a16="http://schemas.microsoft.com/office/drawing/2014/main" id="{5E7A19B7-DE23-96B7-3840-5993CDD1253E}"/>
              </a:ext>
            </a:extLst>
          </p:cNvPr>
          <p:cNvSpPr txBox="1"/>
          <p:nvPr/>
        </p:nvSpPr>
        <p:spPr>
          <a:xfrm>
            <a:off x="-51370" y="801213"/>
            <a:ext cx="4283703" cy="1323439"/>
          </a:xfrm>
          <a:prstGeom prst="rect">
            <a:avLst/>
          </a:prstGeom>
          <a:noFill/>
        </p:spPr>
        <p:txBody>
          <a:bodyPr wrap="square">
            <a:spAutoFit/>
          </a:bodyPr>
          <a:lstStyle/>
          <a:p>
            <a:pPr algn="ctr" rtl="0"/>
            <a:r>
              <a:rPr lang="en-US" sz="4000" b="1" i="1" dirty="0">
                <a:solidFill>
                  <a:srgbClr val="8C8218"/>
                </a:solidFill>
              </a:rPr>
              <a:t>100% Offline Voice Control</a:t>
            </a:r>
            <a:endParaRPr lang="en-US" sz="4000" dirty="0">
              <a:effectLst/>
            </a:endParaRPr>
          </a:p>
        </p:txBody>
      </p:sp>
      <p:sp>
        <p:nvSpPr>
          <p:cNvPr id="23" name="TextBox 22">
            <a:extLst>
              <a:ext uri="{FF2B5EF4-FFF2-40B4-BE49-F238E27FC236}">
                <a16:creationId xmlns:a16="http://schemas.microsoft.com/office/drawing/2014/main" id="{F4220358-79C7-F23C-97FF-CAEC9840A93F}"/>
              </a:ext>
            </a:extLst>
          </p:cNvPr>
          <p:cNvSpPr txBox="1"/>
          <p:nvPr/>
        </p:nvSpPr>
        <p:spPr>
          <a:xfrm>
            <a:off x="-144236" y="3535190"/>
            <a:ext cx="4571726" cy="1323439"/>
          </a:xfrm>
          <a:prstGeom prst="rect">
            <a:avLst/>
          </a:prstGeom>
          <a:noFill/>
        </p:spPr>
        <p:txBody>
          <a:bodyPr wrap="square">
            <a:spAutoFit/>
          </a:bodyPr>
          <a:lstStyle/>
          <a:p>
            <a:pPr algn="ctr" rtl="0"/>
            <a:r>
              <a:rPr lang="en-US" sz="4000" b="1" i="1" dirty="0">
                <a:solidFill>
                  <a:srgbClr val="8C8218"/>
                </a:solidFill>
                <a:effectLst/>
              </a:rPr>
              <a:t>Deep </a:t>
            </a:r>
            <a:r>
              <a:rPr lang="en-US" sz="4000" b="1" i="1" dirty="0">
                <a:solidFill>
                  <a:srgbClr val="8C8218"/>
                </a:solidFill>
              </a:rPr>
              <a:t>Hardware Integration</a:t>
            </a:r>
            <a:endParaRPr lang="en-US" sz="4000" dirty="0">
              <a:effectLst/>
            </a:endParaRPr>
          </a:p>
        </p:txBody>
      </p:sp>
      <p:sp>
        <p:nvSpPr>
          <p:cNvPr id="25" name="TextBox 24">
            <a:extLst>
              <a:ext uri="{FF2B5EF4-FFF2-40B4-BE49-F238E27FC236}">
                <a16:creationId xmlns:a16="http://schemas.microsoft.com/office/drawing/2014/main" id="{963BA9C5-7C53-7A75-3552-A299E6333146}"/>
              </a:ext>
            </a:extLst>
          </p:cNvPr>
          <p:cNvSpPr txBox="1"/>
          <p:nvPr/>
        </p:nvSpPr>
        <p:spPr>
          <a:xfrm>
            <a:off x="7905607" y="4150743"/>
            <a:ext cx="4283703" cy="707886"/>
          </a:xfrm>
          <a:prstGeom prst="rect">
            <a:avLst/>
          </a:prstGeom>
          <a:noFill/>
        </p:spPr>
        <p:txBody>
          <a:bodyPr wrap="square">
            <a:spAutoFit/>
          </a:bodyPr>
          <a:lstStyle/>
          <a:p>
            <a:pPr algn="ctr" rtl="0"/>
            <a:r>
              <a:rPr lang="en-US" sz="4000" b="1" i="1" dirty="0">
                <a:solidFill>
                  <a:srgbClr val="8C8218"/>
                </a:solidFill>
                <a:effectLst/>
              </a:rPr>
              <a:t>Holistic Experience</a:t>
            </a:r>
            <a:endParaRPr lang="en-US" sz="4000" dirty="0">
              <a:effectLst/>
            </a:endParaRPr>
          </a:p>
        </p:txBody>
      </p:sp>
      <p:sp>
        <p:nvSpPr>
          <p:cNvPr id="26" name="TextBox 25">
            <a:extLst>
              <a:ext uri="{FF2B5EF4-FFF2-40B4-BE49-F238E27FC236}">
                <a16:creationId xmlns:a16="http://schemas.microsoft.com/office/drawing/2014/main" id="{AC8B4CD5-DF31-9CE7-D4AB-6AEEB9523BC1}"/>
              </a:ext>
            </a:extLst>
          </p:cNvPr>
          <p:cNvSpPr txBox="1"/>
          <p:nvPr/>
        </p:nvSpPr>
        <p:spPr>
          <a:xfrm>
            <a:off x="7694368" y="760973"/>
            <a:ext cx="4446263" cy="1323439"/>
          </a:xfrm>
          <a:prstGeom prst="rect">
            <a:avLst/>
          </a:prstGeom>
          <a:noFill/>
        </p:spPr>
        <p:txBody>
          <a:bodyPr wrap="square">
            <a:spAutoFit/>
          </a:bodyPr>
          <a:lstStyle/>
          <a:p>
            <a:pPr algn="ctr" rtl="0"/>
            <a:r>
              <a:rPr lang="en-US" sz="4000" b="1" i="1" dirty="0">
                <a:solidFill>
                  <a:srgbClr val="8C8218"/>
                </a:solidFill>
                <a:effectLst/>
              </a:rPr>
              <a:t>Unique “Robot Key” Interface</a:t>
            </a:r>
            <a:endParaRPr lang="en-US" sz="4000" dirty="0">
              <a:effectLst/>
            </a:endParaRPr>
          </a:p>
        </p:txBody>
      </p:sp>
      <p:sp>
        <p:nvSpPr>
          <p:cNvPr id="28" name="TextBox 27">
            <a:extLst>
              <a:ext uri="{FF2B5EF4-FFF2-40B4-BE49-F238E27FC236}">
                <a16:creationId xmlns:a16="http://schemas.microsoft.com/office/drawing/2014/main" id="{80FA5A47-D213-A544-B8AC-0C62E61CB7A8}"/>
              </a:ext>
            </a:extLst>
          </p:cNvPr>
          <p:cNvSpPr txBox="1"/>
          <p:nvPr/>
        </p:nvSpPr>
        <p:spPr>
          <a:xfrm>
            <a:off x="122636" y="4765119"/>
            <a:ext cx="4395576" cy="1938992"/>
          </a:xfrm>
          <a:prstGeom prst="rect">
            <a:avLst/>
          </a:prstGeom>
          <a:noFill/>
        </p:spPr>
        <p:txBody>
          <a:bodyPr wrap="square">
            <a:spAutoFit/>
          </a:bodyPr>
          <a:lstStyle/>
          <a:p>
            <a:pPr marL="457200" indent="-457200">
              <a:buFont typeface="Arial" panose="020B0604020202020204" pitchFamily="34" charset="0"/>
              <a:buChar char="•"/>
            </a:pPr>
            <a:r>
              <a:rPr lang="en-US" sz="2400" b="1" i="1" dirty="0">
                <a:solidFill>
                  <a:srgbClr val="134282"/>
                </a:solidFill>
              </a:rPr>
              <a:t>Direct Hardware Control (CAN Bus)</a:t>
            </a:r>
          </a:p>
          <a:p>
            <a:pPr marL="457200" indent="-457200">
              <a:buFont typeface="Arial" panose="020B0604020202020204" pitchFamily="34" charset="0"/>
              <a:buChar char="•"/>
            </a:pPr>
            <a:r>
              <a:rPr lang="en-US" sz="2400" b="1" i="1" dirty="0">
                <a:solidFill>
                  <a:srgbClr val="134282"/>
                </a:solidFill>
              </a:rPr>
              <a:t>Beyond App-Level Control</a:t>
            </a:r>
          </a:p>
          <a:p>
            <a:pPr marL="457200" indent="-457200">
              <a:buFont typeface="Arial" panose="020B0604020202020204" pitchFamily="34" charset="0"/>
              <a:buChar char="•"/>
            </a:pPr>
            <a:r>
              <a:rPr lang="en-US" sz="2400" b="1" i="1" dirty="0">
                <a:solidFill>
                  <a:srgbClr val="134282"/>
                </a:solidFill>
              </a:rPr>
              <a:t>Embedded Vehicle Control</a:t>
            </a:r>
          </a:p>
          <a:p>
            <a:pPr marL="457200" indent="-457200">
              <a:buFont typeface="Arial" panose="020B0604020202020204" pitchFamily="34" charset="0"/>
              <a:buChar char="•"/>
            </a:pPr>
            <a:endParaRPr lang="en-US" sz="2400" b="1" i="1" dirty="0">
              <a:solidFill>
                <a:srgbClr val="134282"/>
              </a:solidFill>
            </a:endParaRPr>
          </a:p>
        </p:txBody>
      </p:sp>
      <p:sp>
        <p:nvSpPr>
          <p:cNvPr id="29" name="TextBox 28">
            <a:extLst>
              <a:ext uri="{FF2B5EF4-FFF2-40B4-BE49-F238E27FC236}">
                <a16:creationId xmlns:a16="http://schemas.microsoft.com/office/drawing/2014/main" id="{47C5537F-627D-4A36-B508-C633660E532E}"/>
              </a:ext>
            </a:extLst>
          </p:cNvPr>
          <p:cNvSpPr txBox="1"/>
          <p:nvPr/>
        </p:nvSpPr>
        <p:spPr>
          <a:xfrm>
            <a:off x="7764512" y="5014897"/>
            <a:ext cx="4448642" cy="1200329"/>
          </a:xfrm>
          <a:prstGeom prst="rect">
            <a:avLst/>
          </a:prstGeom>
          <a:noFill/>
        </p:spPr>
        <p:txBody>
          <a:bodyPr wrap="square">
            <a:spAutoFit/>
          </a:bodyPr>
          <a:lstStyle/>
          <a:p>
            <a:pPr marL="457200" indent="-457200">
              <a:buFont typeface="Arial" panose="020B0604020202020204" pitchFamily="34" charset="0"/>
              <a:buChar char="•"/>
            </a:pPr>
            <a:r>
              <a:rPr lang="en-US" sz="2400" b="1" i="1" dirty="0">
                <a:solidFill>
                  <a:srgbClr val="134282"/>
                </a:solidFill>
              </a:rPr>
              <a:t>Safety + Style + Simplicity</a:t>
            </a:r>
          </a:p>
          <a:p>
            <a:r>
              <a:rPr lang="en-US" sz="2400" b="1" i="1" dirty="0">
                <a:solidFill>
                  <a:srgbClr val="134282"/>
                </a:solidFill>
              </a:rPr>
              <a:t>=&gt; Affordable &amp; Engaging  Innovation </a:t>
            </a:r>
          </a:p>
        </p:txBody>
      </p:sp>
      <p:sp>
        <p:nvSpPr>
          <p:cNvPr id="30" name="TextBox 29">
            <a:extLst>
              <a:ext uri="{FF2B5EF4-FFF2-40B4-BE49-F238E27FC236}">
                <a16:creationId xmlns:a16="http://schemas.microsoft.com/office/drawing/2014/main" id="{3AFB8961-791E-39CC-ED5D-F3E7EB60BA0D}"/>
              </a:ext>
            </a:extLst>
          </p:cNvPr>
          <p:cNvSpPr txBox="1"/>
          <p:nvPr/>
        </p:nvSpPr>
        <p:spPr>
          <a:xfrm>
            <a:off x="122636" y="1949078"/>
            <a:ext cx="4448642" cy="1569660"/>
          </a:xfrm>
          <a:prstGeom prst="rect">
            <a:avLst/>
          </a:prstGeom>
          <a:noFill/>
        </p:spPr>
        <p:txBody>
          <a:bodyPr wrap="square">
            <a:spAutoFit/>
          </a:bodyPr>
          <a:lstStyle/>
          <a:p>
            <a:pPr marL="457200" indent="-457200">
              <a:buFont typeface="Arial" panose="020B0604020202020204" pitchFamily="34" charset="0"/>
              <a:buChar char="•"/>
            </a:pPr>
            <a:r>
              <a:rPr lang="en-US" sz="2400" b="1" i="1" dirty="0">
                <a:solidFill>
                  <a:srgbClr val="134282"/>
                </a:solidFill>
              </a:rPr>
              <a:t>No internet needed</a:t>
            </a:r>
          </a:p>
          <a:p>
            <a:pPr marL="457200" indent="-457200">
              <a:buFont typeface="Arial" panose="020B0604020202020204" pitchFamily="34" charset="0"/>
              <a:buChar char="•"/>
            </a:pPr>
            <a:r>
              <a:rPr lang="en-US" sz="2400" b="1" i="1" dirty="0">
                <a:solidFill>
                  <a:srgbClr val="134282"/>
                </a:solidFill>
              </a:rPr>
              <a:t>Work anywhere</a:t>
            </a:r>
          </a:p>
          <a:p>
            <a:r>
              <a:rPr lang="en-US" sz="2400" b="1" i="1" dirty="0">
                <a:solidFill>
                  <a:srgbClr val="134282"/>
                </a:solidFill>
              </a:rPr>
              <a:t>=&gt; Enhance Reliability &amp; Better Accessibility</a:t>
            </a:r>
          </a:p>
        </p:txBody>
      </p:sp>
      <p:sp>
        <p:nvSpPr>
          <p:cNvPr id="33" name="TextBox 32">
            <a:extLst>
              <a:ext uri="{FF2B5EF4-FFF2-40B4-BE49-F238E27FC236}">
                <a16:creationId xmlns:a16="http://schemas.microsoft.com/office/drawing/2014/main" id="{E4A349FB-7277-35DC-8528-E4CB17B2B504}"/>
              </a:ext>
            </a:extLst>
          </p:cNvPr>
          <p:cNvSpPr txBox="1"/>
          <p:nvPr/>
        </p:nvSpPr>
        <p:spPr>
          <a:xfrm>
            <a:off x="7791045" y="1933411"/>
            <a:ext cx="4395576" cy="1200329"/>
          </a:xfrm>
          <a:prstGeom prst="rect">
            <a:avLst/>
          </a:prstGeom>
          <a:noFill/>
        </p:spPr>
        <p:txBody>
          <a:bodyPr wrap="square">
            <a:spAutoFit/>
          </a:bodyPr>
          <a:lstStyle/>
          <a:p>
            <a:pPr marL="457200" indent="-457200">
              <a:buFont typeface="Arial" panose="020B0604020202020204" pitchFamily="34" charset="0"/>
              <a:buChar char="•"/>
            </a:pPr>
            <a:r>
              <a:rPr lang="en-US" sz="2400" b="1" i="1" dirty="0">
                <a:solidFill>
                  <a:srgbClr val="134282"/>
                </a:solidFill>
              </a:rPr>
              <a:t>Physical Robot Key</a:t>
            </a:r>
          </a:p>
          <a:p>
            <a:pPr marL="457200" indent="-457200">
              <a:buFont typeface="Arial" panose="020B0604020202020204" pitchFamily="34" charset="0"/>
              <a:buChar char="•"/>
            </a:pPr>
            <a:r>
              <a:rPr lang="en-US" sz="2400" b="1" i="1" dirty="0">
                <a:solidFill>
                  <a:srgbClr val="134282"/>
                </a:solidFill>
              </a:rPr>
              <a:t>Engaging Interaction</a:t>
            </a:r>
          </a:p>
          <a:p>
            <a:pPr marL="457200" indent="-457200">
              <a:buFont typeface="Arial" panose="020B0604020202020204" pitchFamily="34" charset="0"/>
              <a:buChar char="•"/>
            </a:pPr>
            <a:r>
              <a:rPr lang="en-US" sz="2400" b="1" i="1" dirty="0">
                <a:solidFill>
                  <a:srgbClr val="134282"/>
                </a:solidFill>
              </a:rPr>
              <a:t>Unique Activation</a:t>
            </a:r>
          </a:p>
        </p:txBody>
      </p:sp>
      <p:sp>
        <p:nvSpPr>
          <p:cNvPr id="34" name="TextBox 33">
            <a:extLst>
              <a:ext uri="{FF2B5EF4-FFF2-40B4-BE49-F238E27FC236}">
                <a16:creationId xmlns:a16="http://schemas.microsoft.com/office/drawing/2014/main" id="{7913DEBC-6B2C-C411-148B-A4E5E66AAD77}"/>
              </a:ext>
            </a:extLst>
          </p:cNvPr>
          <p:cNvSpPr txBox="1"/>
          <p:nvPr/>
        </p:nvSpPr>
        <p:spPr>
          <a:xfrm>
            <a:off x="4892703" y="2311247"/>
            <a:ext cx="2406594" cy="861774"/>
          </a:xfrm>
          <a:prstGeom prst="rect">
            <a:avLst/>
          </a:prstGeom>
          <a:noFill/>
        </p:spPr>
        <p:txBody>
          <a:bodyPr wrap="square">
            <a:spAutoFit/>
          </a:bodyPr>
          <a:lstStyle/>
          <a:p>
            <a:pPr algn="ctr" rtl="0"/>
            <a:r>
              <a:rPr lang="en-US" sz="5000" b="1" dirty="0">
                <a:solidFill>
                  <a:srgbClr val="FF0000"/>
                </a:solidFill>
              </a:rPr>
              <a:t>MOGI</a:t>
            </a:r>
            <a:endParaRPr lang="en-US" sz="5000" dirty="0">
              <a:solidFill>
                <a:srgbClr val="FF0000"/>
              </a:solidFill>
              <a:effectLst/>
            </a:endParaRPr>
          </a:p>
        </p:txBody>
      </p:sp>
      <p:pic>
        <p:nvPicPr>
          <p:cNvPr id="4" name="Picture 3">
            <a:extLst>
              <a:ext uri="{FF2B5EF4-FFF2-40B4-BE49-F238E27FC236}">
                <a16:creationId xmlns:a16="http://schemas.microsoft.com/office/drawing/2014/main" id="{B89B8157-37EA-533E-2834-83612DB00C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2642" y="4421802"/>
            <a:ext cx="3125624" cy="1793424"/>
          </a:xfrm>
          <a:prstGeom prst="rect">
            <a:avLst/>
          </a:prstGeom>
        </p:spPr>
      </p:pic>
    </p:spTree>
    <p:extLst>
      <p:ext uri="{BB962C8B-B14F-4D97-AF65-F5344CB8AC3E}">
        <p14:creationId xmlns:p14="http://schemas.microsoft.com/office/powerpoint/2010/main" val="1956980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BADC87-6E0A-7735-0ACD-527DA3B0BD2D}"/>
              </a:ext>
            </a:extLst>
          </p:cNvPr>
          <p:cNvSpPr txBox="1"/>
          <p:nvPr/>
        </p:nvSpPr>
        <p:spPr>
          <a:xfrm>
            <a:off x="326558" y="352334"/>
            <a:ext cx="8353096" cy="523220"/>
          </a:xfrm>
          <a:prstGeom prst="rect">
            <a:avLst/>
          </a:prstGeom>
          <a:noFill/>
        </p:spPr>
        <p:txBody>
          <a:bodyPr wrap="square" rtlCol="0">
            <a:spAutoFit/>
          </a:bodyPr>
          <a:lstStyle/>
          <a:p>
            <a:r>
              <a:rPr lang="en-US" sz="2800" b="1" dirty="0">
                <a:solidFill>
                  <a:srgbClr val="CE0606"/>
                </a:solidFill>
                <a:latin typeface="Montserrat" panose="00000500000000000000" pitchFamily="2" charset="0"/>
              </a:rPr>
              <a:t>3. MARKET FEASIBILITY</a:t>
            </a:r>
          </a:p>
        </p:txBody>
      </p:sp>
      <p:sp>
        <p:nvSpPr>
          <p:cNvPr id="6" name="Slide Number Placeholder 5">
            <a:extLst>
              <a:ext uri="{FF2B5EF4-FFF2-40B4-BE49-F238E27FC236}">
                <a16:creationId xmlns:a16="http://schemas.microsoft.com/office/drawing/2014/main" id="{42C3DAD0-2A03-70CD-DE77-0073B60624A6}"/>
              </a:ext>
            </a:extLst>
          </p:cNvPr>
          <p:cNvSpPr>
            <a:spLocks noGrp="1"/>
          </p:cNvSpPr>
          <p:nvPr>
            <p:ph type="sldNum" sz="quarter" idx="12"/>
          </p:nvPr>
        </p:nvSpPr>
        <p:spPr/>
        <p:txBody>
          <a:bodyPr/>
          <a:lstStyle/>
          <a:p>
            <a:fld id="{F7AF0E9F-A7B4-4192-8AA0-128C33D70E75}" type="slidenum">
              <a:rPr lang="en-US" smtClean="0"/>
              <a:t>4</a:t>
            </a:fld>
            <a:endParaRPr lang="en-US"/>
          </a:p>
        </p:txBody>
      </p:sp>
      <p:sp>
        <p:nvSpPr>
          <p:cNvPr id="7" name="Rectangle 6">
            <a:extLst>
              <a:ext uri="{FF2B5EF4-FFF2-40B4-BE49-F238E27FC236}">
                <a16:creationId xmlns:a16="http://schemas.microsoft.com/office/drawing/2014/main" id="{9A463941-5DE4-53F9-63D5-A1F59427A6D2}"/>
              </a:ext>
            </a:extLst>
          </p:cNvPr>
          <p:cNvSpPr/>
          <p:nvPr/>
        </p:nvSpPr>
        <p:spPr>
          <a:xfrm>
            <a:off x="11785898" y="6454588"/>
            <a:ext cx="403412" cy="403412"/>
          </a:xfrm>
          <a:prstGeom prst="rect">
            <a:avLst/>
          </a:prstGeom>
          <a:solidFill>
            <a:srgbClr val="053E9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latin typeface="Google Sans" panose="020B0604020202020204" charset="0"/>
              <a:ea typeface="Google Sans" panose="020B0604020202020204" charset="0"/>
            </a:endParaRPr>
          </a:p>
        </p:txBody>
      </p:sp>
      <p:pic>
        <p:nvPicPr>
          <p:cNvPr id="4" name="Picture 3">
            <a:extLst>
              <a:ext uri="{FF2B5EF4-FFF2-40B4-BE49-F238E27FC236}">
                <a16:creationId xmlns:a16="http://schemas.microsoft.com/office/drawing/2014/main" id="{015A4CBB-3E12-10D5-ED14-D52BDA445B25}"/>
              </a:ext>
            </a:extLst>
          </p:cNvPr>
          <p:cNvPicPr>
            <a:picLocks noChangeAspect="1"/>
          </p:cNvPicPr>
          <p:nvPr/>
        </p:nvPicPr>
        <p:blipFill rotWithShape="1">
          <a:blip r:embed="rId3">
            <a:extLst>
              <a:ext uri="{28A0092B-C50C-407E-A947-70E740481C1C}">
                <a14:useLocalDpi xmlns:a14="http://schemas.microsoft.com/office/drawing/2010/main" val="0"/>
              </a:ext>
            </a:extLst>
          </a:blip>
          <a:srcRect l="39446" t="20027" r="28951" b="27002"/>
          <a:stretch/>
        </p:blipFill>
        <p:spPr>
          <a:xfrm>
            <a:off x="4831977" y="1509099"/>
            <a:ext cx="2841812" cy="2679321"/>
          </a:xfrm>
          <a:prstGeom prst="rect">
            <a:avLst/>
          </a:prstGeom>
        </p:spPr>
      </p:pic>
      <p:sp>
        <p:nvSpPr>
          <p:cNvPr id="5" name="TextBox 4">
            <a:extLst>
              <a:ext uri="{FF2B5EF4-FFF2-40B4-BE49-F238E27FC236}">
                <a16:creationId xmlns:a16="http://schemas.microsoft.com/office/drawing/2014/main" id="{76D50324-F42C-65B6-E74D-27242083DE0F}"/>
              </a:ext>
            </a:extLst>
          </p:cNvPr>
          <p:cNvSpPr txBox="1"/>
          <p:nvPr/>
        </p:nvSpPr>
        <p:spPr>
          <a:xfrm>
            <a:off x="-51370" y="801213"/>
            <a:ext cx="4283703" cy="707886"/>
          </a:xfrm>
          <a:prstGeom prst="rect">
            <a:avLst/>
          </a:prstGeom>
          <a:noFill/>
        </p:spPr>
        <p:txBody>
          <a:bodyPr wrap="square">
            <a:spAutoFit/>
          </a:bodyPr>
          <a:lstStyle/>
          <a:p>
            <a:pPr algn="ctr" rtl="0"/>
            <a:r>
              <a:rPr lang="en-US" sz="4000" b="1" i="1" dirty="0">
                <a:solidFill>
                  <a:srgbClr val="8C8218"/>
                </a:solidFill>
              </a:rPr>
              <a:t>Market Needs</a:t>
            </a:r>
            <a:endParaRPr lang="en-US" sz="4000" dirty="0">
              <a:effectLst/>
            </a:endParaRPr>
          </a:p>
        </p:txBody>
      </p:sp>
      <p:sp>
        <p:nvSpPr>
          <p:cNvPr id="8" name="TextBox 7">
            <a:extLst>
              <a:ext uri="{FF2B5EF4-FFF2-40B4-BE49-F238E27FC236}">
                <a16:creationId xmlns:a16="http://schemas.microsoft.com/office/drawing/2014/main" id="{8E041760-DEBD-DE18-E3DE-8FC987E7235D}"/>
              </a:ext>
            </a:extLst>
          </p:cNvPr>
          <p:cNvSpPr txBox="1"/>
          <p:nvPr/>
        </p:nvSpPr>
        <p:spPr>
          <a:xfrm>
            <a:off x="1812297" y="4159554"/>
            <a:ext cx="4283703" cy="707886"/>
          </a:xfrm>
          <a:prstGeom prst="rect">
            <a:avLst/>
          </a:prstGeom>
          <a:noFill/>
        </p:spPr>
        <p:txBody>
          <a:bodyPr wrap="square">
            <a:spAutoFit/>
          </a:bodyPr>
          <a:lstStyle/>
          <a:p>
            <a:pPr algn="ctr" rtl="0"/>
            <a:r>
              <a:rPr lang="en-US" sz="4000" b="1" i="1" dirty="0">
                <a:solidFill>
                  <a:srgbClr val="8C8218"/>
                </a:solidFill>
              </a:rPr>
              <a:t>Supportive Trends</a:t>
            </a:r>
            <a:endParaRPr lang="en-US" sz="4000" dirty="0">
              <a:effectLst/>
            </a:endParaRPr>
          </a:p>
        </p:txBody>
      </p:sp>
      <p:sp>
        <p:nvSpPr>
          <p:cNvPr id="9" name="TextBox 8">
            <a:extLst>
              <a:ext uri="{FF2B5EF4-FFF2-40B4-BE49-F238E27FC236}">
                <a16:creationId xmlns:a16="http://schemas.microsoft.com/office/drawing/2014/main" id="{9CC364A3-CD0D-50D4-C8F1-BCD5C331B266}"/>
              </a:ext>
            </a:extLst>
          </p:cNvPr>
          <p:cNvSpPr txBox="1"/>
          <p:nvPr/>
        </p:nvSpPr>
        <p:spPr>
          <a:xfrm>
            <a:off x="7415631" y="830079"/>
            <a:ext cx="4283703" cy="707886"/>
          </a:xfrm>
          <a:prstGeom prst="rect">
            <a:avLst/>
          </a:prstGeom>
          <a:noFill/>
        </p:spPr>
        <p:txBody>
          <a:bodyPr wrap="square">
            <a:spAutoFit/>
          </a:bodyPr>
          <a:lstStyle/>
          <a:p>
            <a:pPr algn="ctr" rtl="0"/>
            <a:r>
              <a:rPr lang="en-US" sz="4000" b="1" i="1" dirty="0">
                <a:solidFill>
                  <a:srgbClr val="8C8218"/>
                </a:solidFill>
              </a:rPr>
              <a:t>Target Market</a:t>
            </a:r>
            <a:endParaRPr lang="en-US" sz="4000" dirty="0">
              <a:effectLst/>
            </a:endParaRPr>
          </a:p>
        </p:txBody>
      </p:sp>
      <p:sp>
        <p:nvSpPr>
          <p:cNvPr id="11" name="TextBox 10">
            <a:extLst>
              <a:ext uri="{FF2B5EF4-FFF2-40B4-BE49-F238E27FC236}">
                <a16:creationId xmlns:a16="http://schemas.microsoft.com/office/drawing/2014/main" id="{E48E667C-8D58-4D5E-CBE0-4E6A7E127505}"/>
              </a:ext>
            </a:extLst>
          </p:cNvPr>
          <p:cNvSpPr txBox="1"/>
          <p:nvPr/>
        </p:nvSpPr>
        <p:spPr>
          <a:xfrm>
            <a:off x="406102" y="1625347"/>
            <a:ext cx="4395576" cy="2308324"/>
          </a:xfrm>
          <a:prstGeom prst="rect">
            <a:avLst/>
          </a:prstGeom>
          <a:noFill/>
        </p:spPr>
        <p:txBody>
          <a:bodyPr wrap="square">
            <a:spAutoFit/>
          </a:bodyPr>
          <a:lstStyle/>
          <a:p>
            <a:pPr marL="457200" indent="-457200">
              <a:buFont typeface="Arial" panose="020B0604020202020204" pitchFamily="34" charset="0"/>
              <a:buChar char="•"/>
            </a:pPr>
            <a:r>
              <a:rPr lang="en-US" sz="2400" b="1" i="1" dirty="0">
                <a:solidFill>
                  <a:srgbClr val="134282"/>
                </a:solidFill>
              </a:rPr>
              <a:t>Urgent Need for Enhanced Driving Safety</a:t>
            </a:r>
          </a:p>
          <a:p>
            <a:pPr marL="457200" indent="-457200">
              <a:buFont typeface="Arial" panose="020B0604020202020204" pitchFamily="34" charset="0"/>
              <a:buChar char="•"/>
            </a:pPr>
            <a:r>
              <a:rPr lang="en-US" sz="2400" b="1" i="1" dirty="0">
                <a:solidFill>
                  <a:srgbClr val="134282"/>
                </a:solidFill>
              </a:rPr>
              <a:t>Demand for Reliable Offline Solutions</a:t>
            </a:r>
          </a:p>
          <a:p>
            <a:pPr marL="457200" indent="-457200">
              <a:buFont typeface="Arial" panose="020B0604020202020204" pitchFamily="34" charset="0"/>
              <a:buChar char="•"/>
            </a:pPr>
            <a:r>
              <a:rPr lang="en-US" sz="2400" b="1" i="1" dirty="0">
                <a:solidFill>
                  <a:srgbClr val="134282"/>
                </a:solidFill>
              </a:rPr>
              <a:t>Desire for Simplified In-car Interaction</a:t>
            </a:r>
          </a:p>
        </p:txBody>
      </p:sp>
      <p:sp>
        <p:nvSpPr>
          <p:cNvPr id="12" name="TextBox 11">
            <a:extLst>
              <a:ext uri="{FF2B5EF4-FFF2-40B4-BE49-F238E27FC236}">
                <a16:creationId xmlns:a16="http://schemas.microsoft.com/office/drawing/2014/main" id="{F448745C-08CA-46FA-3A31-DEBAE53122D0}"/>
              </a:ext>
            </a:extLst>
          </p:cNvPr>
          <p:cNvSpPr txBox="1"/>
          <p:nvPr/>
        </p:nvSpPr>
        <p:spPr>
          <a:xfrm>
            <a:off x="1202659" y="4881771"/>
            <a:ext cx="6600894" cy="1200329"/>
          </a:xfrm>
          <a:prstGeom prst="rect">
            <a:avLst/>
          </a:prstGeom>
          <a:noFill/>
        </p:spPr>
        <p:txBody>
          <a:bodyPr wrap="square">
            <a:spAutoFit/>
          </a:bodyPr>
          <a:lstStyle/>
          <a:p>
            <a:pPr marL="457200" indent="-457200">
              <a:buFont typeface="Arial" panose="020B0604020202020204" pitchFamily="34" charset="0"/>
              <a:buChar char="•"/>
            </a:pPr>
            <a:r>
              <a:rPr lang="en-US" sz="2400" b="1" i="1" dirty="0">
                <a:solidFill>
                  <a:srgbClr val="134282"/>
                </a:solidFill>
              </a:rPr>
              <a:t>Rising Safety Consciousness</a:t>
            </a:r>
          </a:p>
          <a:p>
            <a:pPr marL="457200" indent="-457200">
              <a:buFont typeface="Arial" panose="020B0604020202020204" pitchFamily="34" charset="0"/>
              <a:buChar char="•"/>
            </a:pPr>
            <a:r>
              <a:rPr lang="en-US" sz="2400" b="1" i="1" dirty="0">
                <a:solidFill>
                  <a:srgbClr val="134282"/>
                </a:solidFill>
              </a:rPr>
              <a:t>Smart Car Adoption &amp; Personalization</a:t>
            </a:r>
          </a:p>
          <a:p>
            <a:pPr marL="457200" indent="-457200">
              <a:buFont typeface="Arial" panose="020B0604020202020204" pitchFamily="34" charset="0"/>
              <a:buChar char="•"/>
            </a:pPr>
            <a:r>
              <a:rPr lang="en-US" sz="2400" b="1" i="1" dirty="0">
                <a:solidFill>
                  <a:srgbClr val="134282"/>
                </a:solidFill>
              </a:rPr>
              <a:t>Growth of Edge AI &amp; Offline Technology</a:t>
            </a:r>
          </a:p>
        </p:txBody>
      </p:sp>
      <p:sp>
        <p:nvSpPr>
          <p:cNvPr id="13" name="TextBox 12">
            <a:extLst>
              <a:ext uri="{FF2B5EF4-FFF2-40B4-BE49-F238E27FC236}">
                <a16:creationId xmlns:a16="http://schemas.microsoft.com/office/drawing/2014/main" id="{7D5D8AD0-5D9E-3EF0-C0CC-DC1E036B0D0A}"/>
              </a:ext>
            </a:extLst>
          </p:cNvPr>
          <p:cNvSpPr txBox="1"/>
          <p:nvPr/>
        </p:nvSpPr>
        <p:spPr>
          <a:xfrm>
            <a:off x="7709860" y="1642619"/>
            <a:ext cx="4395576" cy="2308324"/>
          </a:xfrm>
          <a:prstGeom prst="rect">
            <a:avLst/>
          </a:prstGeom>
          <a:noFill/>
        </p:spPr>
        <p:txBody>
          <a:bodyPr wrap="square">
            <a:spAutoFit/>
          </a:bodyPr>
          <a:lstStyle/>
          <a:p>
            <a:pPr marL="457200" indent="-457200">
              <a:buFont typeface="Arial" panose="020B0604020202020204" pitchFamily="34" charset="0"/>
              <a:buChar char="•"/>
            </a:pPr>
            <a:r>
              <a:rPr lang="en-US" sz="2400" b="1" i="1" dirty="0">
                <a:solidFill>
                  <a:srgbClr val="134282"/>
                </a:solidFill>
              </a:rPr>
              <a:t>Tech-Savvy Urban Drivers</a:t>
            </a:r>
          </a:p>
          <a:p>
            <a:pPr marL="457200" indent="-457200">
              <a:buFont typeface="Arial" panose="020B0604020202020204" pitchFamily="34" charset="0"/>
              <a:buChar char="•"/>
            </a:pPr>
            <a:r>
              <a:rPr lang="en-US" sz="2400" b="1" i="1" dirty="0">
                <a:solidFill>
                  <a:srgbClr val="134282"/>
                </a:solidFill>
              </a:rPr>
              <a:t>Connectivity-Challenged Commuters</a:t>
            </a:r>
          </a:p>
          <a:p>
            <a:pPr marL="457200" indent="-457200">
              <a:buFont typeface="Arial" panose="020B0604020202020204" pitchFamily="34" charset="0"/>
              <a:buChar char="•"/>
            </a:pPr>
            <a:r>
              <a:rPr lang="en-US" sz="2400" b="1" i="1" dirty="0">
                <a:solidFill>
                  <a:srgbClr val="134282"/>
                </a:solidFill>
              </a:rPr>
              <a:t>Vehicle Retrofit Seekers</a:t>
            </a:r>
          </a:p>
          <a:p>
            <a:pPr marL="457200" indent="-457200">
              <a:buFont typeface="Arial" panose="020B0604020202020204" pitchFamily="34" charset="0"/>
              <a:buChar char="•"/>
            </a:pPr>
            <a:r>
              <a:rPr lang="en-US" sz="2400" b="1" i="1" dirty="0">
                <a:solidFill>
                  <a:srgbClr val="134282"/>
                </a:solidFill>
              </a:rPr>
              <a:t>Ride-Hailing Professionals</a:t>
            </a:r>
          </a:p>
          <a:p>
            <a:pPr marL="457200" indent="-457200">
              <a:buFont typeface="Arial" panose="020B0604020202020204" pitchFamily="34" charset="0"/>
              <a:buChar char="•"/>
            </a:pPr>
            <a:endParaRPr lang="en-US" sz="2400" b="1" i="1" dirty="0">
              <a:solidFill>
                <a:srgbClr val="134282"/>
              </a:solidFill>
            </a:endParaRPr>
          </a:p>
        </p:txBody>
      </p:sp>
      <p:pic>
        <p:nvPicPr>
          <p:cNvPr id="16" name="Picture 15">
            <a:extLst>
              <a:ext uri="{FF2B5EF4-FFF2-40B4-BE49-F238E27FC236}">
                <a16:creationId xmlns:a16="http://schemas.microsoft.com/office/drawing/2014/main" id="{7A203C22-EF75-ED02-D715-980494B3CC47}"/>
              </a:ext>
            </a:extLst>
          </p:cNvPr>
          <p:cNvPicPr>
            <a:picLocks noChangeAspect="1"/>
          </p:cNvPicPr>
          <p:nvPr/>
        </p:nvPicPr>
        <p:blipFill rotWithShape="1">
          <a:blip r:embed="rId4">
            <a:extLst>
              <a:ext uri="{28A0092B-C50C-407E-A947-70E740481C1C}">
                <a14:useLocalDpi xmlns:a14="http://schemas.microsoft.com/office/drawing/2010/main" val="0"/>
              </a:ext>
            </a:extLst>
          </a:blip>
          <a:srcRect l="29758" t="8059" r="25952" b="12239"/>
          <a:stretch/>
        </p:blipFill>
        <p:spPr>
          <a:xfrm>
            <a:off x="8122025" y="3813194"/>
            <a:ext cx="3850349" cy="2908281"/>
          </a:xfrm>
          <a:prstGeom prst="rect">
            <a:avLst/>
          </a:prstGeom>
        </p:spPr>
      </p:pic>
      <p:sp>
        <p:nvSpPr>
          <p:cNvPr id="17" name="TextBox 16">
            <a:extLst>
              <a:ext uri="{FF2B5EF4-FFF2-40B4-BE49-F238E27FC236}">
                <a16:creationId xmlns:a16="http://schemas.microsoft.com/office/drawing/2014/main" id="{768F407A-C77B-297C-87F4-17A453950471}"/>
              </a:ext>
            </a:extLst>
          </p:cNvPr>
          <p:cNvSpPr txBox="1"/>
          <p:nvPr/>
        </p:nvSpPr>
        <p:spPr>
          <a:xfrm>
            <a:off x="8903065" y="4021054"/>
            <a:ext cx="2288268" cy="492443"/>
          </a:xfrm>
          <a:prstGeom prst="rect">
            <a:avLst/>
          </a:prstGeom>
          <a:noFill/>
        </p:spPr>
        <p:txBody>
          <a:bodyPr wrap="square">
            <a:spAutoFit/>
          </a:bodyPr>
          <a:lstStyle/>
          <a:p>
            <a:pPr algn="just" rtl="0"/>
            <a:r>
              <a:rPr lang="en-US" sz="2600" b="1" i="1" dirty="0">
                <a:solidFill>
                  <a:srgbClr val="FFFF00"/>
                </a:solidFill>
                <a:effectLst/>
              </a:rPr>
              <a:t>TAM ~ 580M $</a:t>
            </a:r>
            <a:endParaRPr lang="en-US" sz="2600" dirty="0">
              <a:solidFill>
                <a:srgbClr val="FFFF00"/>
              </a:solidFill>
              <a:effectLst/>
            </a:endParaRPr>
          </a:p>
        </p:txBody>
      </p:sp>
      <p:sp>
        <p:nvSpPr>
          <p:cNvPr id="20" name="TextBox 19">
            <a:extLst>
              <a:ext uri="{FF2B5EF4-FFF2-40B4-BE49-F238E27FC236}">
                <a16:creationId xmlns:a16="http://schemas.microsoft.com/office/drawing/2014/main" id="{D9B69083-21FC-667C-7117-45D491E2C7B1}"/>
              </a:ext>
            </a:extLst>
          </p:cNvPr>
          <p:cNvSpPr txBox="1"/>
          <p:nvPr/>
        </p:nvSpPr>
        <p:spPr>
          <a:xfrm>
            <a:off x="9065531" y="4867440"/>
            <a:ext cx="2288268" cy="492443"/>
          </a:xfrm>
          <a:prstGeom prst="rect">
            <a:avLst/>
          </a:prstGeom>
          <a:noFill/>
        </p:spPr>
        <p:txBody>
          <a:bodyPr wrap="square">
            <a:spAutoFit/>
          </a:bodyPr>
          <a:lstStyle/>
          <a:p>
            <a:pPr algn="just" rtl="0"/>
            <a:r>
              <a:rPr lang="en-US" sz="2600" b="1" i="1" dirty="0">
                <a:solidFill>
                  <a:srgbClr val="FFFF00"/>
                </a:solidFill>
              </a:rPr>
              <a:t>SAM</a:t>
            </a:r>
            <a:r>
              <a:rPr lang="en-US" sz="2600" b="1" i="1" dirty="0">
                <a:solidFill>
                  <a:srgbClr val="FFFF00"/>
                </a:solidFill>
                <a:effectLst/>
              </a:rPr>
              <a:t> ~ 71M $</a:t>
            </a:r>
            <a:endParaRPr lang="en-US" sz="2600" dirty="0">
              <a:solidFill>
                <a:srgbClr val="FFFF00"/>
              </a:solidFill>
              <a:effectLst/>
            </a:endParaRPr>
          </a:p>
        </p:txBody>
      </p:sp>
      <p:sp>
        <p:nvSpPr>
          <p:cNvPr id="24" name="TextBox 23">
            <a:extLst>
              <a:ext uri="{FF2B5EF4-FFF2-40B4-BE49-F238E27FC236}">
                <a16:creationId xmlns:a16="http://schemas.microsoft.com/office/drawing/2014/main" id="{5B301A82-5293-9D2E-BBC8-23ADE2AA3D7D}"/>
              </a:ext>
            </a:extLst>
          </p:cNvPr>
          <p:cNvSpPr txBox="1"/>
          <p:nvPr/>
        </p:nvSpPr>
        <p:spPr>
          <a:xfrm>
            <a:off x="9618791" y="5713826"/>
            <a:ext cx="986032" cy="492443"/>
          </a:xfrm>
          <a:prstGeom prst="rect">
            <a:avLst/>
          </a:prstGeom>
          <a:noFill/>
        </p:spPr>
        <p:txBody>
          <a:bodyPr wrap="square">
            <a:spAutoFit/>
          </a:bodyPr>
          <a:lstStyle/>
          <a:p>
            <a:pPr algn="just" rtl="0"/>
            <a:r>
              <a:rPr lang="en-US" sz="2600" b="1" i="1" dirty="0">
                <a:solidFill>
                  <a:srgbClr val="FFFF00"/>
                </a:solidFill>
              </a:rPr>
              <a:t>SOM</a:t>
            </a:r>
            <a:endParaRPr lang="en-US" sz="2600" dirty="0">
              <a:solidFill>
                <a:srgbClr val="FFFF00"/>
              </a:solidFill>
              <a:effectLst/>
            </a:endParaRPr>
          </a:p>
        </p:txBody>
      </p:sp>
      <p:sp>
        <p:nvSpPr>
          <p:cNvPr id="25" name="TextBox 24">
            <a:extLst>
              <a:ext uri="{FF2B5EF4-FFF2-40B4-BE49-F238E27FC236}">
                <a16:creationId xmlns:a16="http://schemas.microsoft.com/office/drawing/2014/main" id="{89FAA63D-548A-B0EF-2DD4-3A46E3591BA0}"/>
              </a:ext>
            </a:extLst>
          </p:cNvPr>
          <p:cNvSpPr txBox="1"/>
          <p:nvPr/>
        </p:nvSpPr>
        <p:spPr>
          <a:xfrm>
            <a:off x="9809550" y="6063762"/>
            <a:ext cx="986032" cy="400110"/>
          </a:xfrm>
          <a:prstGeom prst="rect">
            <a:avLst/>
          </a:prstGeom>
          <a:noFill/>
        </p:spPr>
        <p:txBody>
          <a:bodyPr wrap="square">
            <a:spAutoFit/>
          </a:bodyPr>
          <a:lstStyle/>
          <a:p>
            <a:pPr algn="just" rtl="0"/>
            <a:r>
              <a:rPr lang="en-US" sz="2000" b="1" i="1" dirty="0">
                <a:solidFill>
                  <a:srgbClr val="FFFF00"/>
                </a:solidFill>
                <a:effectLst/>
              </a:rPr>
              <a:t>2%</a:t>
            </a:r>
            <a:endParaRPr lang="en-US" sz="2000" dirty="0">
              <a:solidFill>
                <a:srgbClr val="FFFF00"/>
              </a:solidFill>
              <a:effectLst/>
            </a:endParaRPr>
          </a:p>
        </p:txBody>
      </p:sp>
      <p:sp>
        <p:nvSpPr>
          <p:cNvPr id="26" name="TextBox 25">
            <a:extLst>
              <a:ext uri="{FF2B5EF4-FFF2-40B4-BE49-F238E27FC236}">
                <a16:creationId xmlns:a16="http://schemas.microsoft.com/office/drawing/2014/main" id="{D09F904E-2CE3-E14F-8F41-A9FE9EFE09CF}"/>
              </a:ext>
            </a:extLst>
          </p:cNvPr>
          <p:cNvSpPr txBox="1"/>
          <p:nvPr/>
        </p:nvSpPr>
        <p:spPr>
          <a:xfrm>
            <a:off x="4892703" y="2403440"/>
            <a:ext cx="2406594" cy="861774"/>
          </a:xfrm>
          <a:prstGeom prst="rect">
            <a:avLst/>
          </a:prstGeom>
          <a:noFill/>
        </p:spPr>
        <p:txBody>
          <a:bodyPr wrap="square">
            <a:spAutoFit/>
          </a:bodyPr>
          <a:lstStyle/>
          <a:p>
            <a:pPr algn="ctr" rtl="0"/>
            <a:r>
              <a:rPr lang="en-US" sz="5000" b="1" dirty="0">
                <a:solidFill>
                  <a:srgbClr val="F6BC00"/>
                </a:solidFill>
              </a:rPr>
              <a:t>MOGI</a:t>
            </a:r>
            <a:endParaRPr lang="en-US" sz="5000" dirty="0">
              <a:solidFill>
                <a:srgbClr val="F6BC00"/>
              </a:solidFill>
              <a:effectLst/>
            </a:endParaRPr>
          </a:p>
        </p:txBody>
      </p:sp>
    </p:spTree>
    <p:extLst>
      <p:ext uri="{BB962C8B-B14F-4D97-AF65-F5344CB8AC3E}">
        <p14:creationId xmlns:p14="http://schemas.microsoft.com/office/powerpoint/2010/main" val="3847335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BADC87-6E0A-7735-0ACD-527DA3B0BD2D}"/>
              </a:ext>
            </a:extLst>
          </p:cNvPr>
          <p:cNvSpPr txBox="1"/>
          <p:nvPr/>
        </p:nvSpPr>
        <p:spPr>
          <a:xfrm>
            <a:off x="326558" y="352334"/>
            <a:ext cx="8353096" cy="523220"/>
          </a:xfrm>
          <a:prstGeom prst="rect">
            <a:avLst/>
          </a:prstGeom>
          <a:noFill/>
        </p:spPr>
        <p:txBody>
          <a:bodyPr wrap="square" rtlCol="0">
            <a:spAutoFit/>
          </a:bodyPr>
          <a:lstStyle/>
          <a:p>
            <a:r>
              <a:rPr lang="en-US" sz="2800" b="1" dirty="0">
                <a:solidFill>
                  <a:srgbClr val="CE0606"/>
                </a:solidFill>
                <a:latin typeface="Montserrat" panose="00000500000000000000" pitchFamily="2" charset="0"/>
              </a:rPr>
              <a:t>4. BUSSINESS MODEL</a:t>
            </a:r>
          </a:p>
        </p:txBody>
      </p:sp>
      <p:sp>
        <p:nvSpPr>
          <p:cNvPr id="6" name="Slide Number Placeholder 5">
            <a:extLst>
              <a:ext uri="{FF2B5EF4-FFF2-40B4-BE49-F238E27FC236}">
                <a16:creationId xmlns:a16="http://schemas.microsoft.com/office/drawing/2014/main" id="{42C3DAD0-2A03-70CD-DE77-0073B60624A6}"/>
              </a:ext>
            </a:extLst>
          </p:cNvPr>
          <p:cNvSpPr>
            <a:spLocks noGrp="1"/>
          </p:cNvSpPr>
          <p:nvPr>
            <p:ph type="sldNum" sz="quarter" idx="12"/>
          </p:nvPr>
        </p:nvSpPr>
        <p:spPr/>
        <p:txBody>
          <a:bodyPr/>
          <a:lstStyle/>
          <a:p>
            <a:fld id="{F7AF0E9F-A7B4-4192-8AA0-128C33D70E75}" type="slidenum">
              <a:rPr lang="en-US" smtClean="0"/>
              <a:t>5</a:t>
            </a:fld>
            <a:endParaRPr lang="en-US"/>
          </a:p>
        </p:txBody>
      </p:sp>
      <p:sp>
        <p:nvSpPr>
          <p:cNvPr id="7" name="Rectangle 6">
            <a:extLst>
              <a:ext uri="{FF2B5EF4-FFF2-40B4-BE49-F238E27FC236}">
                <a16:creationId xmlns:a16="http://schemas.microsoft.com/office/drawing/2014/main" id="{9A463941-5DE4-53F9-63D5-A1F59427A6D2}"/>
              </a:ext>
            </a:extLst>
          </p:cNvPr>
          <p:cNvSpPr/>
          <p:nvPr/>
        </p:nvSpPr>
        <p:spPr>
          <a:xfrm>
            <a:off x="11785898" y="6454588"/>
            <a:ext cx="403412" cy="403412"/>
          </a:xfrm>
          <a:prstGeom prst="rect">
            <a:avLst/>
          </a:prstGeom>
          <a:solidFill>
            <a:srgbClr val="053E9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latin typeface="Google Sans" panose="020B0604020202020204" charset="0"/>
              <a:ea typeface="Google Sans" panose="020B0604020202020204" charset="0"/>
            </a:endParaRPr>
          </a:p>
        </p:txBody>
      </p:sp>
      <p:pic>
        <p:nvPicPr>
          <p:cNvPr id="4" name="Picture 3">
            <a:extLst>
              <a:ext uri="{FF2B5EF4-FFF2-40B4-BE49-F238E27FC236}">
                <a16:creationId xmlns:a16="http://schemas.microsoft.com/office/drawing/2014/main" id="{97D46705-9AFA-99D5-7B26-3D5E291F4427}"/>
              </a:ext>
            </a:extLst>
          </p:cNvPr>
          <p:cNvPicPr>
            <a:picLocks noChangeAspect="1"/>
          </p:cNvPicPr>
          <p:nvPr/>
        </p:nvPicPr>
        <p:blipFill rotWithShape="1">
          <a:blip r:embed="rId3">
            <a:extLst>
              <a:ext uri="{28A0092B-C50C-407E-A947-70E740481C1C}">
                <a14:useLocalDpi xmlns:a14="http://schemas.microsoft.com/office/drawing/2010/main" val="0"/>
              </a:ext>
            </a:extLst>
          </a:blip>
          <a:srcRect b="15173"/>
          <a:stretch/>
        </p:blipFill>
        <p:spPr>
          <a:xfrm>
            <a:off x="350045" y="872934"/>
            <a:ext cx="11491909" cy="5483416"/>
          </a:xfrm>
          <a:prstGeom prst="rect">
            <a:avLst/>
          </a:prstGeom>
        </p:spPr>
      </p:pic>
    </p:spTree>
    <p:extLst>
      <p:ext uri="{BB962C8B-B14F-4D97-AF65-F5344CB8AC3E}">
        <p14:creationId xmlns:p14="http://schemas.microsoft.com/office/powerpoint/2010/main" val="12542456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3F7B127-6DF1-EDE7-1850-D7C38F944E24}"/>
              </a:ext>
            </a:extLst>
          </p:cNvPr>
          <p:cNvPicPr>
            <a:picLocks noChangeAspect="1"/>
          </p:cNvPicPr>
          <p:nvPr/>
        </p:nvPicPr>
        <p:blipFill rotWithShape="1">
          <a:blip r:embed="rId3">
            <a:extLst>
              <a:ext uri="{28A0092B-C50C-407E-A947-70E740481C1C}">
                <a14:useLocalDpi xmlns:a14="http://schemas.microsoft.com/office/drawing/2010/main" val="0"/>
              </a:ext>
            </a:extLst>
          </a:blip>
          <a:srcRect l="25217" t="20027" r="26137"/>
          <a:stretch/>
        </p:blipFill>
        <p:spPr>
          <a:xfrm>
            <a:off x="3495744" y="1848772"/>
            <a:ext cx="2255886" cy="2086140"/>
          </a:xfrm>
          <a:prstGeom prst="rect">
            <a:avLst/>
          </a:prstGeom>
        </p:spPr>
      </p:pic>
      <p:sp>
        <p:nvSpPr>
          <p:cNvPr id="3" name="TextBox 2">
            <a:extLst>
              <a:ext uri="{FF2B5EF4-FFF2-40B4-BE49-F238E27FC236}">
                <a16:creationId xmlns:a16="http://schemas.microsoft.com/office/drawing/2014/main" id="{0CBADC87-6E0A-7735-0ACD-527DA3B0BD2D}"/>
              </a:ext>
            </a:extLst>
          </p:cNvPr>
          <p:cNvSpPr txBox="1"/>
          <p:nvPr/>
        </p:nvSpPr>
        <p:spPr>
          <a:xfrm>
            <a:off x="326558" y="352334"/>
            <a:ext cx="8353096" cy="523220"/>
          </a:xfrm>
          <a:prstGeom prst="rect">
            <a:avLst/>
          </a:prstGeom>
          <a:noFill/>
        </p:spPr>
        <p:txBody>
          <a:bodyPr wrap="square" rtlCol="0">
            <a:spAutoFit/>
          </a:bodyPr>
          <a:lstStyle/>
          <a:p>
            <a:r>
              <a:rPr lang="en-US" sz="2800" b="1" dirty="0">
                <a:solidFill>
                  <a:srgbClr val="CE0606"/>
                </a:solidFill>
                <a:latin typeface="Montserrat" panose="00000500000000000000" pitchFamily="2" charset="0"/>
              </a:rPr>
              <a:t>5. TEAM &amp; ADVIDORS</a:t>
            </a:r>
          </a:p>
        </p:txBody>
      </p:sp>
      <p:sp>
        <p:nvSpPr>
          <p:cNvPr id="6" name="Slide Number Placeholder 5">
            <a:extLst>
              <a:ext uri="{FF2B5EF4-FFF2-40B4-BE49-F238E27FC236}">
                <a16:creationId xmlns:a16="http://schemas.microsoft.com/office/drawing/2014/main" id="{42C3DAD0-2A03-70CD-DE77-0073B60624A6}"/>
              </a:ext>
            </a:extLst>
          </p:cNvPr>
          <p:cNvSpPr>
            <a:spLocks noGrp="1"/>
          </p:cNvSpPr>
          <p:nvPr>
            <p:ph type="sldNum" sz="quarter" idx="12"/>
          </p:nvPr>
        </p:nvSpPr>
        <p:spPr/>
        <p:txBody>
          <a:bodyPr/>
          <a:lstStyle/>
          <a:p>
            <a:fld id="{F7AF0E9F-A7B4-4192-8AA0-128C33D70E75}" type="slidenum">
              <a:rPr lang="en-US" smtClean="0"/>
              <a:t>6</a:t>
            </a:fld>
            <a:endParaRPr lang="en-US"/>
          </a:p>
        </p:txBody>
      </p:sp>
      <p:sp>
        <p:nvSpPr>
          <p:cNvPr id="7" name="Rectangle 6">
            <a:extLst>
              <a:ext uri="{FF2B5EF4-FFF2-40B4-BE49-F238E27FC236}">
                <a16:creationId xmlns:a16="http://schemas.microsoft.com/office/drawing/2014/main" id="{9A463941-5DE4-53F9-63D5-A1F59427A6D2}"/>
              </a:ext>
            </a:extLst>
          </p:cNvPr>
          <p:cNvSpPr/>
          <p:nvPr/>
        </p:nvSpPr>
        <p:spPr>
          <a:xfrm>
            <a:off x="11785898" y="6454588"/>
            <a:ext cx="403412" cy="403412"/>
          </a:xfrm>
          <a:prstGeom prst="rect">
            <a:avLst/>
          </a:prstGeom>
          <a:solidFill>
            <a:srgbClr val="053E9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latin typeface="Google Sans" panose="020B0604020202020204" charset="0"/>
              <a:ea typeface="Google Sans" panose="020B0604020202020204" charset="0"/>
            </a:endParaRPr>
          </a:p>
        </p:txBody>
      </p:sp>
      <p:sp>
        <p:nvSpPr>
          <p:cNvPr id="2" name="TextBox 1">
            <a:extLst>
              <a:ext uri="{FF2B5EF4-FFF2-40B4-BE49-F238E27FC236}">
                <a16:creationId xmlns:a16="http://schemas.microsoft.com/office/drawing/2014/main" id="{2D00EE9A-1E4B-7D2F-A661-094B34DC7EC8}"/>
              </a:ext>
            </a:extLst>
          </p:cNvPr>
          <p:cNvSpPr txBox="1"/>
          <p:nvPr/>
        </p:nvSpPr>
        <p:spPr>
          <a:xfrm>
            <a:off x="326558" y="1123204"/>
            <a:ext cx="11459340" cy="584775"/>
          </a:xfrm>
          <a:prstGeom prst="rect">
            <a:avLst/>
          </a:prstGeom>
          <a:noFill/>
        </p:spPr>
        <p:txBody>
          <a:bodyPr wrap="square">
            <a:spAutoFit/>
          </a:bodyPr>
          <a:lstStyle/>
          <a:p>
            <a:pPr algn="just" rtl="0"/>
            <a:r>
              <a:rPr lang="en-US" sz="3200" b="1" dirty="0">
                <a:solidFill>
                  <a:srgbClr val="134282"/>
                </a:solidFill>
              </a:rPr>
              <a:t>AITEK</a:t>
            </a:r>
            <a:r>
              <a:rPr lang="en-US" sz="3200" b="1" i="1" dirty="0">
                <a:solidFill>
                  <a:srgbClr val="134282"/>
                </a:solidFill>
              </a:rPr>
              <a:t>: Dedicated Automotive Engineering Students from HCMUT</a:t>
            </a:r>
            <a:endParaRPr lang="en-US" sz="3200" dirty="0">
              <a:effectLst/>
            </a:endParaRPr>
          </a:p>
        </p:txBody>
      </p:sp>
      <p:pic>
        <p:nvPicPr>
          <p:cNvPr id="10" name="Picture 9">
            <a:extLst>
              <a:ext uri="{FF2B5EF4-FFF2-40B4-BE49-F238E27FC236}">
                <a16:creationId xmlns:a16="http://schemas.microsoft.com/office/drawing/2014/main" id="{007A7284-246A-4FB3-84C4-5048E639FBED}"/>
              </a:ext>
            </a:extLst>
          </p:cNvPr>
          <p:cNvPicPr>
            <a:picLocks noChangeAspect="1"/>
          </p:cNvPicPr>
          <p:nvPr/>
        </p:nvPicPr>
        <p:blipFill rotWithShape="1">
          <a:blip r:embed="rId4">
            <a:extLst>
              <a:ext uri="{28A0092B-C50C-407E-A947-70E740481C1C}">
                <a14:useLocalDpi xmlns:a14="http://schemas.microsoft.com/office/drawing/2010/main" val="0"/>
              </a:ext>
            </a:extLst>
          </a:blip>
          <a:srcRect l="49509" t="11047" r="13378" b="28104"/>
          <a:stretch/>
        </p:blipFill>
        <p:spPr>
          <a:xfrm>
            <a:off x="9673980" y="3921193"/>
            <a:ext cx="1885088" cy="1738531"/>
          </a:xfrm>
          <a:prstGeom prst="rect">
            <a:avLst/>
          </a:prstGeom>
        </p:spPr>
      </p:pic>
      <p:pic>
        <p:nvPicPr>
          <p:cNvPr id="12" name="Picture 11">
            <a:extLst>
              <a:ext uri="{FF2B5EF4-FFF2-40B4-BE49-F238E27FC236}">
                <a16:creationId xmlns:a16="http://schemas.microsoft.com/office/drawing/2014/main" id="{879D42DB-9A53-0315-37F4-E5673C3D29CA}"/>
              </a:ext>
            </a:extLst>
          </p:cNvPr>
          <p:cNvPicPr>
            <a:picLocks noChangeAspect="1"/>
          </p:cNvPicPr>
          <p:nvPr/>
        </p:nvPicPr>
        <p:blipFill rotWithShape="1">
          <a:blip r:embed="rId5">
            <a:extLst>
              <a:ext uri="{28A0092B-C50C-407E-A947-70E740481C1C}">
                <a14:useLocalDpi xmlns:a14="http://schemas.microsoft.com/office/drawing/2010/main" val="0"/>
              </a:ext>
            </a:extLst>
          </a:blip>
          <a:srcRect l="1676" t="11915" r="63376" b="26383"/>
          <a:stretch/>
        </p:blipFill>
        <p:spPr>
          <a:xfrm>
            <a:off x="9631961" y="1651825"/>
            <a:ext cx="1721838" cy="1777175"/>
          </a:xfrm>
          <a:prstGeom prst="rect">
            <a:avLst/>
          </a:prstGeom>
        </p:spPr>
      </p:pic>
      <p:pic>
        <p:nvPicPr>
          <p:cNvPr id="14" name="Picture 13">
            <a:extLst>
              <a:ext uri="{FF2B5EF4-FFF2-40B4-BE49-F238E27FC236}">
                <a16:creationId xmlns:a16="http://schemas.microsoft.com/office/drawing/2014/main" id="{360E16C4-5B21-3BC6-9E0C-1F027BD8C27E}"/>
              </a:ext>
            </a:extLst>
          </p:cNvPr>
          <p:cNvPicPr>
            <a:picLocks noChangeAspect="1"/>
          </p:cNvPicPr>
          <p:nvPr/>
        </p:nvPicPr>
        <p:blipFill rotWithShape="1">
          <a:blip r:embed="rId5">
            <a:extLst>
              <a:ext uri="{28A0092B-C50C-407E-A947-70E740481C1C}">
                <a14:useLocalDpi xmlns:a14="http://schemas.microsoft.com/office/drawing/2010/main" val="0"/>
              </a:ext>
            </a:extLst>
          </a:blip>
          <a:srcRect l="49866" t="12201" r="12912" b="25490"/>
          <a:stretch/>
        </p:blipFill>
        <p:spPr>
          <a:xfrm>
            <a:off x="7383356" y="1666208"/>
            <a:ext cx="1846771" cy="1738981"/>
          </a:xfrm>
          <a:prstGeom prst="rect">
            <a:avLst/>
          </a:prstGeom>
        </p:spPr>
      </p:pic>
      <p:sp>
        <p:nvSpPr>
          <p:cNvPr id="19" name="TextBox 18">
            <a:extLst>
              <a:ext uri="{FF2B5EF4-FFF2-40B4-BE49-F238E27FC236}">
                <a16:creationId xmlns:a16="http://schemas.microsoft.com/office/drawing/2014/main" id="{0086F3A5-9DEE-E290-9CEF-8C8A6B28EA8C}"/>
              </a:ext>
            </a:extLst>
          </p:cNvPr>
          <p:cNvSpPr txBox="1"/>
          <p:nvPr/>
        </p:nvSpPr>
        <p:spPr>
          <a:xfrm>
            <a:off x="69510" y="1783848"/>
            <a:ext cx="4283703" cy="584775"/>
          </a:xfrm>
          <a:prstGeom prst="rect">
            <a:avLst/>
          </a:prstGeom>
          <a:noFill/>
        </p:spPr>
        <p:txBody>
          <a:bodyPr wrap="square">
            <a:spAutoFit/>
          </a:bodyPr>
          <a:lstStyle/>
          <a:p>
            <a:pPr algn="ctr" rtl="0"/>
            <a:r>
              <a:rPr lang="en-US" sz="3200" b="1" i="1" dirty="0">
                <a:solidFill>
                  <a:srgbClr val="8C8218"/>
                </a:solidFill>
              </a:rPr>
              <a:t>Team Leader: Tieu Chi</a:t>
            </a:r>
            <a:endParaRPr lang="en-US" sz="3200" dirty="0">
              <a:effectLst/>
            </a:endParaRPr>
          </a:p>
        </p:txBody>
      </p:sp>
      <p:sp>
        <p:nvSpPr>
          <p:cNvPr id="20" name="TextBox 19">
            <a:extLst>
              <a:ext uri="{FF2B5EF4-FFF2-40B4-BE49-F238E27FC236}">
                <a16:creationId xmlns:a16="http://schemas.microsoft.com/office/drawing/2014/main" id="{FEA3E32F-CA97-BE3B-714C-A13F6666ABE1}"/>
              </a:ext>
            </a:extLst>
          </p:cNvPr>
          <p:cNvSpPr txBox="1"/>
          <p:nvPr/>
        </p:nvSpPr>
        <p:spPr>
          <a:xfrm>
            <a:off x="295145" y="2307067"/>
            <a:ext cx="3625968" cy="1569660"/>
          </a:xfrm>
          <a:prstGeom prst="rect">
            <a:avLst/>
          </a:prstGeom>
          <a:noFill/>
        </p:spPr>
        <p:txBody>
          <a:bodyPr wrap="square">
            <a:spAutoFit/>
          </a:bodyPr>
          <a:lstStyle/>
          <a:p>
            <a:pPr marL="457200" indent="-457200">
              <a:buFont typeface="Arial" panose="020B0604020202020204" pitchFamily="34" charset="0"/>
              <a:buChar char="•"/>
            </a:pPr>
            <a:r>
              <a:rPr lang="en-US" sz="2400" b="1" i="1" dirty="0">
                <a:solidFill>
                  <a:srgbClr val="134282"/>
                </a:solidFill>
              </a:rPr>
              <a:t>Embedded Software Development</a:t>
            </a:r>
          </a:p>
          <a:p>
            <a:pPr marL="457200" indent="-457200">
              <a:buFont typeface="Arial" panose="020B0604020202020204" pitchFamily="34" charset="0"/>
              <a:buChar char="•"/>
            </a:pPr>
            <a:r>
              <a:rPr lang="en-US" sz="2400" b="1" i="1" dirty="0">
                <a:solidFill>
                  <a:srgbClr val="134282"/>
                </a:solidFill>
              </a:rPr>
              <a:t>Vehicle Interface Integration</a:t>
            </a:r>
          </a:p>
        </p:txBody>
      </p:sp>
      <p:pic>
        <p:nvPicPr>
          <p:cNvPr id="22" name="Picture 21">
            <a:extLst>
              <a:ext uri="{FF2B5EF4-FFF2-40B4-BE49-F238E27FC236}">
                <a16:creationId xmlns:a16="http://schemas.microsoft.com/office/drawing/2014/main" id="{B8288EE8-626D-80FA-2C00-B6F40E96BD75}"/>
              </a:ext>
            </a:extLst>
          </p:cNvPr>
          <p:cNvPicPr>
            <a:picLocks noChangeAspect="1"/>
          </p:cNvPicPr>
          <p:nvPr/>
        </p:nvPicPr>
        <p:blipFill rotWithShape="1">
          <a:blip r:embed="rId6">
            <a:extLst>
              <a:ext uri="{28A0092B-C50C-407E-A947-70E740481C1C}">
                <a14:useLocalDpi xmlns:a14="http://schemas.microsoft.com/office/drawing/2010/main" val="0"/>
              </a:ext>
            </a:extLst>
          </a:blip>
          <a:srcRect l="15322" t="8059" r="49551" b="27040"/>
          <a:stretch/>
        </p:blipFill>
        <p:spPr>
          <a:xfrm>
            <a:off x="230514" y="4042266"/>
            <a:ext cx="2228949" cy="2316438"/>
          </a:xfrm>
          <a:prstGeom prst="rect">
            <a:avLst/>
          </a:prstGeom>
        </p:spPr>
      </p:pic>
      <p:pic>
        <p:nvPicPr>
          <p:cNvPr id="24" name="Picture 23">
            <a:extLst>
              <a:ext uri="{FF2B5EF4-FFF2-40B4-BE49-F238E27FC236}">
                <a16:creationId xmlns:a16="http://schemas.microsoft.com/office/drawing/2014/main" id="{98CFD7F4-EF1D-1B21-8231-57FB139E6F45}"/>
              </a:ext>
            </a:extLst>
          </p:cNvPr>
          <p:cNvPicPr>
            <a:picLocks noChangeAspect="1"/>
          </p:cNvPicPr>
          <p:nvPr/>
        </p:nvPicPr>
        <p:blipFill rotWithShape="1">
          <a:blip r:embed="rId7">
            <a:extLst>
              <a:ext uri="{28A0092B-C50C-407E-A947-70E740481C1C}">
                <a14:useLocalDpi xmlns:a14="http://schemas.microsoft.com/office/drawing/2010/main" val="0"/>
              </a:ext>
            </a:extLst>
          </a:blip>
          <a:srcRect l="16416" t="8059" r="47469" b="28500"/>
          <a:stretch/>
        </p:blipFill>
        <p:spPr>
          <a:xfrm>
            <a:off x="7383356" y="3921194"/>
            <a:ext cx="1721839" cy="1701379"/>
          </a:xfrm>
          <a:prstGeom prst="rect">
            <a:avLst/>
          </a:prstGeom>
        </p:spPr>
      </p:pic>
      <p:sp>
        <p:nvSpPr>
          <p:cNvPr id="25" name="TextBox 24">
            <a:extLst>
              <a:ext uri="{FF2B5EF4-FFF2-40B4-BE49-F238E27FC236}">
                <a16:creationId xmlns:a16="http://schemas.microsoft.com/office/drawing/2014/main" id="{35872124-F291-33FA-68EC-877754D480CF}"/>
              </a:ext>
            </a:extLst>
          </p:cNvPr>
          <p:cNvSpPr txBox="1"/>
          <p:nvPr/>
        </p:nvSpPr>
        <p:spPr>
          <a:xfrm>
            <a:off x="1791092" y="4074063"/>
            <a:ext cx="4994655" cy="584775"/>
          </a:xfrm>
          <a:prstGeom prst="rect">
            <a:avLst/>
          </a:prstGeom>
          <a:noFill/>
        </p:spPr>
        <p:txBody>
          <a:bodyPr wrap="square">
            <a:spAutoFit/>
          </a:bodyPr>
          <a:lstStyle/>
          <a:p>
            <a:pPr algn="ctr" rtl="0"/>
            <a:r>
              <a:rPr lang="en-US" sz="3200" b="1" i="1" dirty="0">
                <a:solidFill>
                  <a:srgbClr val="8C8218"/>
                </a:solidFill>
              </a:rPr>
              <a:t>Mentor: Mr. P.T Dang Quang </a:t>
            </a:r>
            <a:endParaRPr lang="en-US" sz="3200" dirty="0">
              <a:effectLst/>
            </a:endParaRPr>
          </a:p>
        </p:txBody>
      </p:sp>
      <p:sp>
        <p:nvSpPr>
          <p:cNvPr id="26" name="TextBox 25">
            <a:extLst>
              <a:ext uri="{FF2B5EF4-FFF2-40B4-BE49-F238E27FC236}">
                <a16:creationId xmlns:a16="http://schemas.microsoft.com/office/drawing/2014/main" id="{F1CE076F-A28D-1F48-61FA-B77720218B63}"/>
              </a:ext>
            </a:extLst>
          </p:cNvPr>
          <p:cNvSpPr txBox="1"/>
          <p:nvPr/>
        </p:nvSpPr>
        <p:spPr>
          <a:xfrm>
            <a:off x="2207057" y="4567695"/>
            <a:ext cx="4779176" cy="1569660"/>
          </a:xfrm>
          <a:prstGeom prst="rect">
            <a:avLst/>
          </a:prstGeom>
          <a:noFill/>
        </p:spPr>
        <p:txBody>
          <a:bodyPr wrap="square">
            <a:spAutoFit/>
          </a:bodyPr>
          <a:lstStyle/>
          <a:p>
            <a:pPr marL="457200" indent="-457200">
              <a:buFont typeface="Arial" panose="020B0604020202020204" pitchFamily="34" charset="0"/>
              <a:buChar char="•"/>
            </a:pPr>
            <a:r>
              <a:rPr lang="en-US" sz="2400" b="1" i="1" dirty="0">
                <a:solidFill>
                  <a:srgbClr val="134282"/>
                </a:solidFill>
              </a:rPr>
              <a:t>Lecturer at the Faculty of Transportation</a:t>
            </a:r>
          </a:p>
          <a:p>
            <a:pPr marL="457200" indent="-457200">
              <a:buFont typeface="Arial" panose="020B0604020202020204" pitchFamily="34" charset="0"/>
              <a:buChar char="•"/>
            </a:pPr>
            <a:r>
              <a:rPr lang="en-US" sz="2400" b="1" i="1" dirty="0">
                <a:solidFill>
                  <a:srgbClr val="134282"/>
                </a:solidFill>
              </a:rPr>
              <a:t>Guidance: Transportation Engineering &amp; Electronic Field </a:t>
            </a:r>
          </a:p>
        </p:txBody>
      </p:sp>
      <p:sp>
        <p:nvSpPr>
          <p:cNvPr id="29" name="TextBox 28">
            <a:extLst>
              <a:ext uri="{FF2B5EF4-FFF2-40B4-BE49-F238E27FC236}">
                <a16:creationId xmlns:a16="http://schemas.microsoft.com/office/drawing/2014/main" id="{6240885C-267B-71C3-8959-1AF41C8C2A12}"/>
              </a:ext>
            </a:extLst>
          </p:cNvPr>
          <p:cNvSpPr txBox="1"/>
          <p:nvPr/>
        </p:nvSpPr>
        <p:spPr>
          <a:xfrm>
            <a:off x="7197716" y="3336419"/>
            <a:ext cx="2093117" cy="584775"/>
          </a:xfrm>
          <a:prstGeom prst="rect">
            <a:avLst/>
          </a:prstGeom>
          <a:noFill/>
        </p:spPr>
        <p:txBody>
          <a:bodyPr wrap="square">
            <a:spAutoFit/>
          </a:bodyPr>
          <a:lstStyle/>
          <a:p>
            <a:pPr algn="ctr"/>
            <a:r>
              <a:rPr lang="en-US" sz="1600" b="1" i="1" dirty="0">
                <a:solidFill>
                  <a:srgbClr val="908600"/>
                </a:solidFill>
              </a:rPr>
              <a:t>Thuy Tien</a:t>
            </a:r>
          </a:p>
          <a:p>
            <a:pPr algn="ctr"/>
            <a:r>
              <a:rPr lang="en-US" sz="1600" b="1" i="1" dirty="0">
                <a:solidFill>
                  <a:srgbClr val="134282"/>
                </a:solidFill>
              </a:rPr>
              <a:t>Hardware Developer</a:t>
            </a:r>
          </a:p>
        </p:txBody>
      </p:sp>
      <p:sp>
        <p:nvSpPr>
          <p:cNvPr id="31" name="TextBox 30">
            <a:extLst>
              <a:ext uri="{FF2B5EF4-FFF2-40B4-BE49-F238E27FC236}">
                <a16:creationId xmlns:a16="http://schemas.microsoft.com/office/drawing/2014/main" id="{199BB24C-867F-E601-C603-7B6002DCA7A4}"/>
              </a:ext>
            </a:extLst>
          </p:cNvPr>
          <p:cNvSpPr txBox="1"/>
          <p:nvPr/>
        </p:nvSpPr>
        <p:spPr>
          <a:xfrm>
            <a:off x="9561307" y="3336419"/>
            <a:ext cx="2093117" cy="584775"/>
          </a:xfrm>
          <a:prstGeom prst="rect">
            <a:avLst/>
          </a:prstGeom>
          <a:noFill/>
        </p:spPr>
        <p:txBody>
          <a:bodyPr wrap="square">
            <a:spAutoFit/>
          </a:bodyPr>
          <a:lstStyle/>
          <a:p>
            <a:pPr algn="ctr"/>
            <a:r>
              <a:rPr lang="en-US" sz="1600" b="1" i="1" dirty="0">
                <a:solidFill>
                  <a:srgbClr val="908600"/>
                </a:solidFill>
              </a:rPr>
              <a:t>Minh </a:t>
            </a:r>
            <a:r>
              <a:rPr lang="en-US" sz="1600" b="1" i="1" dirty="0" err="1">
                <a:solidFill>
                  <a:srgbClr val="908600"/>
                </a:solidFill>
              </a:rPr>
              <a:t>Duy</a:t>
            </a:r>
            <a:endParaRPr lang="en-US" sz="1600" b="1" i="1" dirty="0">
              <a:solidFill>
                <a:srgbClr val="908600"/>
              </a:solidFill>
            </a:endParaRPr>
          </a:p>
          <a:p>
            <a:pPr algn="ctr"/>
            <a:r>
              <a:rPr lang="en-US" sz="1600" b="1" i="1" dirty="0">
                <a:solidFill>
                  <a:srgbClr val="134282"/>
                </a:solidFill>
              </a:rPr>
              <a:t>Software Developer</a:t>
            </a:r>
          </a:p>
        </p:txBody>
      </p:sp>
      <p:sp>
        <p:nvSpPr>
          <p:cNvPr id="32" name="TextBox 31">
            <a:extLst>
              <a:ext uri="{FF2B5EF4-FFF2-40B4-BE49-F238E27FC236}">
                <a16:creationId xmlns:a16="http://schemas.microsoft.com/office/drawing/2014/main" id="{B4AB58D6-33A9-7053-8D46-3A7F2BA87A6D}"/>
              </a:ext>
            </a:extLst>
          </p:cNvPr>
          <p:cNvSpPr txBox="1"/>
          <p:nvPr/>
        </p:nvSpPr>
        <p:spPr>
          <a:xfrm>
            <a:off x="7209635" y="5591405"/>
            <a:ext cx="2093117" cy="584775"/>
          </a:xfrm>
          <a:prstGeom prst="rect">
            <a:avLst/>
          </a:prstGeom>
          <a:noFill/>
        </p:spPr>
        <p:txBody>
          <a:bodyPr wrap="square">
            <a:spAutoFit/>
          </a:bodyPr>
          <a:lstStyle/>
          <a:p>
            <a:pPr algn="ctr"/>
            <a:r>
              <a:rPr lang="en-US" sz="1600" b="1" i="1" dirty="0">
                <a:solidFill>
                  <a:srgbClr val="908600"/>
                </a:solidFill>
              </a:rPr>
              <a:t>Nang Tri</a:t>
            </a:r>
          </a:p>
          <a:p>
            <a:pPr algn="ctr"/>
            <a:r>
              <a:rPr lang="en-US" sz="1600" b="1" i="1" dirty="0">
                <a:solidFill>
                  <a:srgbClr val="134282"/>
                </a:solidFill>
              </a:rPr>
              <a:t>Team Spokesperson</a:t>
            </a:r>
          </a:p>
        </p:txBody>
      </p:sp>
      <p:sp>
        <p:nvSpPr>
          <p:cNvPr id="33" name="TextBox 32">
            <a:extLst>
              <a:ext uri="{FF2B5EF4-FFF2-40B4-BE49-F238E27FC236}">
                <a16:creationId xmlns:a16="http://schemas.microsoft.com/office/drawing/2014/main" id="{DE2C360A-ACB5-7140-1336-B4AF83A9B652}"/>
              </a:ext>
            </a:extLst>
          </p:cNvPr>
          <p:cNvSpPr txBox="1"/>
          <p:nvPr/>
        </p:nvSpPr>
        <p:spPr>
          <a:xfrm>
            <a:off x="9611684" y="5625816"/>
            <a:ext cx="2093117" cy="584775"/>
          </a:xfrm>
          <a:prstGeom prst="rect">
            <a:avLst/>
          </a:prstGeom>
          <a:noFill/>
        </p:spPr>
        <p:txBody>
          <a:bodyPr wrap="square">
            <a:spAutoFit/>
          </a:bodyPr>
          <a:lstStyle/>
          <a:p>
            <a:pPr algn="ctr"/>
            <a:r>
              <a:rPr lang="en-US" sz="1600" b="1" i="1" dirty="0">
                <a:solidFill>
                  <a:srgbClr val="908600"/>
                </a:solidFill>
              </a:rPr>
              <a:t>Tien Dung</a:t>
            </a:r>
          </a:p>
          <a:p>
            <a:pPr algn="ctr"/>
            <a:r>
              <a:rPr lang="en-US" sz="1600" b="1" i="1" dirty="0">
                <a:solidFill>
                  <a:srgbClr val="134282"/>
                </a:solidFill>
              </a:rPr>
              <a:t>Market Analyst</a:t>
            </a:r>
          </a:p>
        </p:txBody>
      </p:sp>
    </p:spTree>
    <p:extLst>
      <p:ext uri="{BB962C8B-B14F-4D97-AF65-F5344CB8AC3E}">
        <p14:creationId xmlns:p14="http://schemas.microsoft.com/office/powerpoint/2010/main" val="516314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053E97"/>
      </a:accent1>
      <a:accent2>
        <a:srgbClr val="C00000"/>
      </a:accent2>
      <a:accent3>
        <a:srgbClr val="053E97"/>
      </a:accent3>
      <a:accent4>
        <a:srgbClr val="FF0000"/>
      </a:accent4>
      <a:accent5>
        <a:srgbClr val="053E97"/>
      </a:accent5>
      <a:accent6>
        <a:srgbClr val="317FF8"/>
      </a:accent6>
      <a:hlink>
        <a:srgbClr val="0563C1"/>
      </a:hlink>
      <a:folHlink>
        <a:srgbClr val="ED7D3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8605</TotalTime>
  <Words>309</Words>
  <Application>Microsoft Macintosh PowerPoint</Application>
  <PresentationFormat>Widescreen</PresentationFormat>
  <Paragraphs>82</Paragraphs>
  <Slides>6</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Arial</vt:lpstr>
      <vt:lpstr>Calibri</vt:lpstr>
      <vt:lpstr>Figtree</vt:lpstr>
      <vt:lpstr>Google Sans</vt:lpstr>
      <vt:lpstr>Helvetica Neue Medium</vt:lpstr>
      <vt:lpstr>Montserrat</vt:lpstr>
      <vt:lpstr>Montserrat Light</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ROUND 1 UNIVERSITY STUDENT CATEGORY</dc:title>
  <dc:creator>Khoi Pham</dc:creator>
  <cp:lastModifiedBy>huong.gnd@gmail.com</cp:lastModifiedBy>
  <cp:revision>148</cp:revision>
  <dcterms:created xsi:type="dcterms:W3CDTF">2024-07-02T03:16:57Z</dcterms:created>
  <dcterms:modified xsi:type="dcterms:W3CDTF">2025-06-02T04:41:52Z</dcterms:modified>
</cp:coreProperties>
</file>

<file path=docProps/thumbnail.jpeg>
</file>